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1330B1-5372-4AB2-B379-8A1868B6A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F302C2-49B3-42A1-B595-67ED8A1E30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D0274E-EB07-4EF6-96C8-E8272D8D5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7B0AA8-9DAA-45A3-B751-DCF18D52E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E93100-63FD-48F2-AA2B-FBF9CA393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55AEE6-7ADD-456C-99AE-4C5154F24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50AE81-04AE-4C71-859C-343E8BF9C6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820BE1-25A4-44CD-A8F0-5B60E3520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144040-B4E9-4D5B-9E0B-D64D00BAB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6BFE87-DA18-494F-B884-D60F6EB9D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698A4C-D4D5-481C-8F19-0440DE2CA2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7105112026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自媒体平台的盈利模式与商业化思路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自媒体平台的盈利模式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自媒体平台的商业化思路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自媒体平台商业化的挑战与对策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自媒体平台成功案例分析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自媒体平台的概述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自媒体平台是一种基于互联网的媒介平台，允许个人或小型团队创建、发布和分享自己的内容，如博客、微信公众号、抖音等。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自媒体平台具有个性化、互动性、传播速度快、受众广泛等特点，能够满足用户多样化的信息需求和表达欲望。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自媒体平台的兴起与发展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兴起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随着互联网技术的不断发展，自媒体平台逐渐兴起，成为信息传播的重要渠道。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自媒体平台经历了从博客、社交媒体到短视频等不同阶段的发展，不断涌现出新的形式和商业模式。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自媒体平台能够降低信息传播门槛，提高信息传播效率，为用户提供更加丰富和多样化的内容选择。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自媒体平台面临着内容质量参差不齐、信息真实性难以保障、版权保护等问题，需要加强监管和规范。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自媒体平台的优势与挑战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自媒体平台的盈利模式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自媒体平台通过展示广告来获取收入，包括品牌广告、联盟广告等。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广告收入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利用大数据和算法，将广告精准推送给目标受众，提高广告效果和收入。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精准广告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广告模式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付费阅读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提供高质量、独家内容，用户需要付费才能阅读。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付费课程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提供专业知识和技能培训，用户需要付费参与课程。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付费内容模式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提供会员专享的特权，如优先阅读、无广告、专属活动等。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会员收费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根据会员等级和特权，收取不同档次的会员费用。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会员特权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会员模式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商品销售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在自媒体平台上销售与内容相关的商品，如图书、周边产品等。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电商导流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通过自媒体平台上的推荐和导流，引导用户到电商平台进行购买。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电商模式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鼓励读者对优质内容进行打赏，以支持自媒体创作者。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自媒体平台与创作者按照一定比例分成打赏收入。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读者打赏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打赏收入分成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打赏模式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自媒体平台的商业化思路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定位明确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自媒体平台应明确自身的定位和特色，以便吸引目标用户。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用户画像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通过数据分析和市场调研，了解目标用户的喜好、需求和消费习惯。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个性化推荐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根据用户兴趣和行为，为其推荐相关内容，提高用户粘性和活跃度。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精准定位与目标用户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https://d.book118.com/277105112026006051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2024-09-24T01:54:31.044</cp:lastPrinted>
  <dcterms:created xsi:type="dcterms:W3CDTF">2024-09-23T17:54:31Z</dcterms:created>
  <dcterms:modified xsi:type="dcterms:W3CDTF">2024-09-23T17:54:33Z</dcterms:modified>
</cp:coreProperties>
</file>