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03D03-A8F6-4D02-926A-7006D0633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F43E2-0F49-471A-B60D-D4BDE09A4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D1A56-1431-4DC7-A307-92770D3B1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4BB7C-FED5-49B8-8BA8-6552F6AA5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AB05A8-01A0-4DDC-AA16-554582952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9C1E8F-013C-4B59-B836-F09FF88EE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EAE87F-2F15-40D9-89BA-204308BAA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0129C-F45A-4702-82D2-2E3B87847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283B8-311D-470E-A418-41C007D08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21148-5049-4F9C-82B1-2A251ECA5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29D4A-870E-40C2-84DE-EE3BED699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10010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动脉血栓的康复与预防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动脉血栓的并发症与处理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动脉血栓是指在动脉血管内形成的血栓，导致血管狭窄或闭塞，影响血液流通。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根据血栓形成的部位和范围，可分为脑动脉血栓、冠状动脉血栓、肢体动脉血栓等。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动脉血栓的病因较为复杂，主要包括动脉粥样硬化、高血压、高血脂、糖尿病等基础疾病，以及吸烟、肥胖、缺乏运动等不良生活习惯。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动脉血栓的形成通常与动脉粥样硬化的斑块破裂有关，破裂的斑块会激活凝血系统，形成血栓。同时，血流缓慢、血管内皮损伤等因素也可能促进血栓的形成。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94" r="14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动脉血栓的临床表现因血栓形成的部位和程度而异，常见症状包括肢体疼痛、麻木、无力、感觉异常等，严重时可导致肢体坏死或截肢。脑动脉血栓可引起头痛、眩晕、失语、偏瘫等症状。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动脉血栓的诊断主要依靠临床表现和辅助检查。辅助检查包括血管超声、CT血管成像、磁共振血管成像等，可检测到血管狭窄或闭塞的部位和程度。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动脉血栓的护理评估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包括年龄、性别、病史、家族史等。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评估患者是否出现疼痛、麻木、无力等症状，以及症状的严重程度和持续时间。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症状评估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检查患肢皮肤颜色、温度、感觉、运动等功能是否正常。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肢体状况评估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通过血管超声、CT血管成像等技术检查血管狭窄、闭塞程度及侧支循环情况。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血管状况评估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260" r="1926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评估前准备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了解患者病情，准备好评估工具和记录表格。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评估实施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按照评估内容与方法逐一进行评估，并做好记录。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评估后处理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根据评估结果制定护理计划，并告知患者及家属护理措施和注意事项。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评估过程中要保持客观、准确、全面，尊重患者隐私，注意保护患者安全。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对收集到的数据进行分析，找出患者的护理问题及潜在风险。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根据分析结果，制定个性化的护理计划，明确护理目标和措施。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报告撰写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将评估结果和护理计划整理成书面报告，提交给医生或上级护士审阅。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动脉血栓的护理措施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https://d.book118.com/277110010140006040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2024-09-13T06:26:45.500</cp:lastPrinted>
  <dcterms:created xsi:type="dcterms:W3CDTF">2024-09-12T22:26:45Z</dcterms:created>
  <dcterms:modified xsi:type="dcterms:W3CDTF">2024-09-12T22:26:47Z</dcterms:modified>
</cp:coreProperties>
</file>