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F4F8E-67F0-4DFE-9632-4531302F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A5B47-5DFB-49C0-95A2-FF0B8927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E035C-69F9-4049-8278-5B0FFF96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7F44A-E8FA-4F22-B5FA-EF9880741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847DE-FFA3-40F3-982F-FC8BF1C1C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A04DF-6ABB-40B5-893D-782453CC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90F93-96BC-4B42-98AB-84CDBD251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20204-A083-4AEB-AD22-FCA737E0A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16D74-CA12-4CAE-8E45-82D20681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D4964-D9AD-4DA9-9C2B-325E29103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3FC60-570C-410E-B6A3-936ED0E4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0061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母鹅的饲养与管理PPT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引言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饲养环境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饲料与饮水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健康管理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繁殖管理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市场销售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母鹅的饲养与管理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如何正确饲养母鹅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母鹅饲养的注意事项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饲养环境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确保适宜的饲养环境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提供足够的空间和洁净的水源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饲养环境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维持合适的温度和湿度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饲养环境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饲料与饮水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选择合适的饲料和饮水方式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提供多样化的饲料供应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饲料与饮水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确保饮水清洁和充足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饲料与饮水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健康管理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https://d.book118.com/277110061144006033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2024-09-07T08:59:00.880</cp:lastPrinted>
  <dcterms:created xsi:type="dcterms:W3CDTF">2024-09-07T00:59:00Z</dcterms:created>
  <dcterms:modified xsi:type="dcterms:W3CDTF">2024-09-07T00:59:02Z</dcterms:modified>
</cp:coreProperties>
</file>