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93A90-FB77-4DB9-9D75-2A0C8F091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D9D23-95FF-4645-8598-64B64924E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404D50-1504-4CCD-A656-12816C8F46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63CEE9-8F50-4DDA-9B3B-A18640A26A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D50B4C-DD6C-47EB-B128-1606B2E226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92DC3-A7A4-4F97-904E-399E806703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CB3C83-030B-4A02-A78C-6F5C74BE90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089F3-271C-4467-B112-37BEABA19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1FD8D0-F6EC-4E68-8C74-5E3AC45C3C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77B9A-E98B-439B-87E3-E85E85945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DAC8C8-2132-4AB5-8700-EA5215C52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11056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亥姆霍兹共振器的原理与应用</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亥姆霍兹共振器基本原理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亥姆霍兹共振器类型及特点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亥姆霍兹共振器应用领域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亥姆霍兹共振器设计方法与技巧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亥姆霍兹共振器性能评估与改进方向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亥姆霍兹共振器基本原理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422" r="4042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当声波在管中传播时，如果管的长度等于声波波长的四分之一或其奇数倍，声波在管内反射叠加形成驻波，从而产生共振现象。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亥姆霍兹共振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亥姆霍兹共振器的共振频率取决于管的有效长度、截面形状和尺寸以及管内外的声速等因素。</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共振频率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亥姆霍兹共振现象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0292" b="20292"/>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亥姆霍兹共振器通常由一段短管和一个与之相连的容积较大的腔体组成，短管称为“颈管”，腔体称为“共振腔”。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结构组成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当声波从颈管传入共振腔时，在颈管口处产生声压变化，引起腔内空气开始振动。当声波的频率与共振腔的固有频率相同时，腔内空气振动幅度达到最大，产生强烈的共振现象。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共振器结构与工作原理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亥姆霍兹共振器的共振频率受到颈管长度、直径、腔体容积以及气体成分和温度等因素的影响。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通过改变颈管长度或腔体容积等参数，可以实现对共振频率的调整。在实际应用中，常采用可调颈管或可变容积腔体的设计来满足不同频率需求。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共振频率与影响因素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频率调整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影响因素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亥姆霍兹共振器类型及特点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50" r="1125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结构特点</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开口式共振器具有一个开放的端口，允许声波进入和逸出。</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共振频率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其共振频率取决于腔体的体积和开口的尺寸。</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应用领域</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常用于音响系统、乐器和某些工业应用中，以增强或衰减特定频率的声波。</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开口式共振器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闭口式共振器是完全封闭的，没有开放的端口，声波在腔体内反射。</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结构特点</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其共振频率取决于腔体的体积和内部空气的弹性。</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共振频率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主要用于隔音、减振和某些声学实验中。</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应用领域</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闭口式共振器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结构特点</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复合式共振器结合了开口式和闭口式的特点，具有多个腔室和复杂的结构。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共振频率</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其共振频率可以通过调整不同腔室的体积和连接方式来改变。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应用领域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广泛应用于消音器、声音滤波器以及高级音响系统中，以实现更精细的频率控制和声音优化。</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复合式共振器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频率响应</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开口式共振器具有较宽的频率响应范围，而闭口式和复合式则相对较窄。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阻尼特性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开口式共振器的阻尼较小，容易产生较大的振幅；闭口式和复合式的阻尼较大，振幅相对较小。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应用灵活性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复合式共振器具有最高的设计灵活性，可以针对不同的应用需求进行定制；开口式和闭口式则相对固定。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不同类型共振器性能比较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亥姆霍兹共振器应用领域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音质优化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在建筑设计中，亥姆霍兹共振器可用于优化音乐厅、剧院等空间的音质，通过调整共振频率，改善声音的清晰度和丰满度。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降噪处理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在建筑内部或外部设置亥姆霍兹共振器，可吸收或减弱特定频率的噪音，提高建筑的声学环境质量。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建筑声学设计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395" r="2339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扬声器设计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在扬声器设计中，亥姆霍兹共振器可用于增强低频响应，改善扬声器的整体音效表现。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箱体设计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在音响箱体设计中，利用亥姆霍兹共振器原理可优化箱体的内部声学结构，减少驻波和共振现象，提高音响的音质表现。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音响设备优化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汽车降噪处理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发动机降噪</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在汽车发动机舱内设置亥姆霍兹共振器，可有效吸收发动机产生的特定频率噪音，提高驾驶室的静谧性。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排气系统降噪</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在汽车的排气系统中应用亥姆霍兹共振器，可实现减振降噪的目的，提升驾乘舒适性。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https://d.book118.com/277111056036006041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2024-09-13T23:18:42.889</cp:lastPrinted>
  <dcterms:created xsi:type="dcterms:W3CDTF">2024-09-13T15:18:42Z</dcterms:created>
  <dcterms:modified xsi:type="dcterms:W3CDTF">2024-09-13T15:18:45Z</dcterms:modified>
</cp:coreProperties>
</file>