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1BC72-2C17-4F7A-8585-4A600745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68403-BEC0-494E-9187-9A8E54BB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1F5F9-2D9C-42EA-A946-12849CCC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35650-DB12-4435-B1EB-9AF7811A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5E8D7-D734-419A-8016-29E00F830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E9626-4069-4EB3-A8AF-9858695C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80E20-A7B2-4101-A041-FF192D46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9BC30-9AE3-4272-8EF7-A98D9E3D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E58D8-B203-4E35-B78B-86FF5AEC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CA67-E3CC-4D24-80D0-F064BAE4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56FCA-D63A-489A-9AEA-CC0DF35A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116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离婚协议书与房产买卖的关系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房产买卖基本流程与注意事项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离婚协议书对房产买卖影响分析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争议解决途径及法律后果预测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风险防范策略制定与实践经验分享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总结：离婚协议书与房产买卖关系处理建议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6" r="32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离婚协议书定义及法律性质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离婚协议书在法律上属于民事合同范畴，双方签署后应严格遵守协议内容，否则可能承担违约责任。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离婚协议书是夫妻双方自愿离婚并对财产分割、子女抚养等问题达成协议时，所签署的一种具有法律效力的文件。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离婚协议书中涉及房产条款重要性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房产作为夫妻共同财产的重要组成部分，其分割方式直接关系到双方离婚后的生活质量和经济状况。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在离婚协议书中明确房产归属、分割方式及相关权利义务，有助于避免离婚后因房产问题产生纠纷。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离婚协议书中应明确约定双方在房产分割中的权利义务，如产权归属、过户手续、贷款偿还等。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为保障协议的有效执行，双方可采取多种措施，如约定违约金、办理公证手续、申请法院确认协议效力等。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双方权利义务约定与保障措施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房产买卖基本流程与注意事项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筹备阶段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签订买卖合同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办理贷款及过户手续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交付房屋及结清费用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房产买卖交易流程简介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确定交易意向，核实房屋产权及抵押情况，协商交易价格及付款方式。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如需贷款，则办理贷款申请手续；双方共同向房地产交易中心申请办理过户手续。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明确双方权利义务，约定违约责任和解决争议方式，办理网签手续。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卖方交付房屋并结清所有费用，买方领取房屋所有权证并支付尾款。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保证房屋产权清晰无争议，按约定交付房屋并办理过户手续；承担房屋交付前的水、电、燃气、物业等费用。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卖方权利义务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按约定支付房款，办理贷款手续（如需）；承担房屋交付后的相关费用，确保房屋安全使用。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买方权利义务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买卖双方权利义务梳理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风险点提示及防范措施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核实房屋产权证及产权人身份，避免产权纠纷；了解房屋抵押情况，确保交易安全。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选择安全可靠的支付方式，避免资金损失；如需贷款，则提前了解贷款政策及流程，确保贷款顺利办理。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交易纠纷风险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签订详尽的买卖合同，明确双方权利义务及违约责任；如遇纠纷，则积极协商解决，必要时可寻求法律途径解决。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离婚协议书对房产买卖影响分析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离婚协议书中应明确房产归属，包括房产的所有权、使用权等，以避免后续产权纠纷。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对于共同所有的房产，协议书应明确各自的份额和权益，便于后续买卖交易中的权益分配。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协议书中可约定房产归属的变更条件，如一方支付补偿款后取得全部产权等，以满足双方的实际需求。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产权归属问题处理方式探讨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价格确定过程中应考虑房产的市场价值、折旧情况、地段等因素，以得出更为准确的价格。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协议书中可约定价格调整的条件和方式，以应对市场变化等因素对价格的影响。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离婚协议书中应明确房产的价格确定方式，如双方协商、评估机构评估等，以确保价格的公正性和合理性。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价格确定机制及其合理性评估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https://d.book118.com/277111160064006044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2024-09-18T21:10:51.713</cp:lastPrinted>
  <dcterms:created xsi:type="dcterms:W3CDTF">2024-09-18T13:10:51Z</dcterms:created>
  <dcterms:modified xsi:type="dcterms:W3CDTF">2024-09-18T13:10:53Z</dcterms:modified>
</cp:coreProperties>
</file>