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GGOLS+CIJAGG+ArialMT"/>
      <p:regular r:id="rId18"/>
    </p:embeddedFont>
    <p:embeddedFont>
      <p:font typeface="PPNNNQ+MS-UIGothic"/>
      <p:regular r:id="rId19"/>
    </p:embeddedFont>
    <p:embeddedFont>
      <p:font typeface="OPFWNM+JAUCFS+MicrosoftYaHei-Bold"/>
      <p:regular r:id="rId20"/>
    </p:embeddedFont>
    <p:embeddedFont>
      <p:font typeface="WDKMJN+RLGVL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A69EB-7346-4511-A388-65E804784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AADA0-3995-4A06-8E30-C4FA4D17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6E53A-88F6-479B-BA0C-07488C1E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6C4F5-11FE-4CF6-A74D-8765AAD86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76B52-C645-4B34-B376-57323D102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BC253-FC27-4E4F-A41E-070771D3F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D05EB-9E95-4659-A6E2-44FF9326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5848E-109F-4C82-8F5A-721BA1444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948A8-B2F5-400A-90AC-0071BAD35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C5EB5-D7EE-4F3F-A444-DC71CAD95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EA053-FAE9-4CD2-B0C7-57E517D4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211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297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有理数除法基本原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有理数除法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例解析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有理数除法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景探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有理数除法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计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算技巧分享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UGGOLS+CIJAGG+ArialMT"/>
                <a:cs typeface="UGGOLS+CIJAGG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顾</a:t>
            </a:r>
            <a:r>
              <a:rPr sz="2400">
                <a:solidFill>
                  <a:srgbClr val="00B6FF"/>
                </a:solidFill>
                <a:latin typeface="PPNNNQ+MS-UIGothic"/>
                <a:cs typeface="PPNNNQ+MS-UIGothic"/>
              </a:rPr>
              <a:t>与拓展延伸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PNNNQ+MS-UIGothic"/>
                <a:cs typeface="PPNNNQ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OPFWNM+JAUCFS+MicrosoftYaHei-Bold"/>
                <a:cs typeface="OPFWNM+JAUCF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程背景与目的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00B6FF"/>
                </a:solidFill>
                <a:latin typeface="PPNNNQ+MS-UIGothic"/>
                <a:cs typeface="PPNNNQ+MS-UIGothic"/>
              </a:rPr>
              <a:t>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PNNNQ+MS-UIGothic"/>
                <a:cs typeface="PPNNNQ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有理数除法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简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PNNNQ+MS-UIGothic"/>
                <a:cs typeface="PPNNNQ+MS-UIGothic"/>
              </a:rPr>
              <a:t>有理数除法的定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PNNNQ+MS-UIGothic"/>
                <a:cs typeface="PPNNNQ+MS-UIGothic"/>
              </a:rPr>
              <a:t>有理数的定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PNNNQ+MS-UIGothic"/>
                <a:cs typeface="PPNNNQ+MS-UIGothic"/>
              </a:rPr>
              <a:t>有理数除法的性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学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知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与技能目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程与方法目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情感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度与价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值观</a:t>
            </a: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目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除法运算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44936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除数不能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00B6FF"/>
                </a:solidFill>
                <a:latin typeface="OPFWNM+JAUCFS+MicrosoftYaHei-Bold"/>
                <a:cs typeface="OPFWNM+JAUCFS+MicrosoftYaHei-Bold"/>
              </a:rPr>
              <a:t>0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PFWNM+JAUCFS+MicrosoftYaHei-Bold"/>
                <a:cs typeface="OPFWNM+JAUCFS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3160395"/>
            <a:ext cx="296820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符号相同得正，符号相反得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PFWNM+JAUCFS+MicrosoftYaHei-Bold"/>
                <a:cs typeface="OPFWNM+JAUCFS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PFWNM+JAUCFS+MicrosoftYaHei-Bold"/>
                <a:cs typeface="OPFWNM+JAUCFS+MicrosoftYaHei-Bold"/>
              </a:rPr>
              <a:t>3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492632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绝对值</a:t>
            </a:r>
            <a:r>
              <a:rPr sz="1600">
                <a:solidFill>
                  <a:srgbClr val="00B6FF"/>
                </a:solidFill>
                <a:latin typeface="PPNNNQ+MS-UIGothic"/>
                <a:cs typeface="PPNNNQ+MS-UIGothic"/>
              </a:rPr>
              <a:t>相除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分数除法原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PPNNNQ+MS-UIGothic"/>
                <a:cs typeface="PPNNNQ+MS-UIGothic"/>
              </a:rPr>
              <a:t>除数的倒数与被除数相乘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带</a:t>
            </a:r>
            <a:r>
              <a:rPr sz="2300" spc="25">
                <a:solidFill>
                  <a:srgbClr val="00B6FF"/>
                </a:solidFill>
                <a:latin typeface="PPNNNQ+MS-UIGothic"/>
                <a:cs typeface="PPNNNQ+MS-UIGothic"/>
              </a:rPr>
              <a:t>分数除法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负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数除法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PPNNNQ+MS-UIGothic"/>
                <a:cs typeface="PPNNNQ+MS-UIGothic"/>
              </a:rPr>
              <a:t>确定商的符号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550" spc="25">
                <a:solidFill>
                  <a:srgbClr val="FFFFFF"/>
                </a:solidFill>
                <a:latin typeface="PPNNNQ+MS-UIGothic"/>
                <a:cs typeface="PPNNNQ+MS-UIGothic"/>
              </a:rPr>
              <a:t>化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50" spc="25">
                <a:solidFill>
                  <a:srgbClr val="FFFFFF"/>
                </a:solidFill>
                <a:latin typeface="PPNNNQ+MS-UIGothic"/>
                <a:cs typeface="PPNNNQ+MS-UIGothic"/>
              </a:rPr>
              <a:t>正数除法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将被除数和除数都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正数，然后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行除法运算。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整数与整数相除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规则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335030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同号得正，异号得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，并把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绝对值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相除。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PNNNQ+MS-UIGothic"/>
                <a:cs typeface="PPNNNQ+MS-UIGothic"/>
              </a:rPr>
              <a:t>示例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90228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KMJN+RLGVLW+MicrosoftYaHei"/>
                <a:cs typeface="WDKMJN+RLGVLW+MicrosoftYaHei"/>
              </a:rPr>
              <a:t>$9 \div 3 = 3$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，因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被除数和除数同号，所以商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正数，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绝对值为</a:t>
            </a:r>
            <a:r>
              <a:rPr sz="1350">
                <a:solidFill>
                  <a:srgbClr val="FFFFFF"/>
                </a:solidFill>
                <a:latin typeface="WDKMJN+RLGVLW+MicrosoftYaHei"/>
                <a:cs typeface="WDKMJN+RLGVLW+MicrosoftYaHei"/>
              </a:rPr>
              <a:t>$9 \div 3 =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DKMJN+RLGVLW+MicrosoftYaHei"/>
                <a:cs typeface="WDKMJN+RLGVLW+MicrosoftYaHei"/>
              </a:rPr>
              <a:t>3$</a:t>
            </a:r>
            <a:r>
              <a:rPr sz="1350">
                <a:solidFill>
                  <a:srgbClr val="FFFFFF"/>
                </a:solidFill>
                <a:latin typeface="PPNNNQ+MS-UIGothic"/>
                <a:cs typeface="PPNN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PPNNNQ+MS-UIGothic"/>
                <a:cs typeface="PPNNNQ+MS-UIGothic"/>
              </a:rPr>
              <a:t>整数与分数相除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PNNNQ+MS-UIGothic"/>
                <a:cs typeface="PPNNNQ+MS-UIGothic"/>
              </a:rPr>
              <a:t>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PPNNNQ+MS-UIGothic"/>
                <a:cs typeface="PPNNNQ+MS-UIGothic"/>
              </a:rPr>
              <a:t>示例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https://d.book118.com/277112110110006046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UGGOLS+CIJAGG+ArialMT</vt:lpstr>
      <vt:lpstr>Times New Roman</vt:lpstr>
      <vt:lpstr>PPNNNQ+MS-UIGothic</vt:lpstr>
      <vt:lpstr>SimSun</vt:lpstr>
      <vt:lpstr>OPFWNM+JAUCFS+MicrosoftYaHei-Bold</vt:lpstr>
      <vt:lpstr>WDKMJN+RLGVLW+MicrosoftYaHei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2024-09-21T16:35:30.573</cp:lastPrinted>
  <dcterms:created xsi:type="dcterms:W3CDTF">2024-09-21T08:35:30Z</dcterms:created>
  <dcterms:modified xsi:type="dcterms:W3CDTF">2024-09-21T08:35:31Z</dcterms:modified>
</cp:coreProperties>
</file>