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E7CD1-1AF2-42CC-9AF7-A03F150B6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3AAD1-4530-4FDD-A560-CF116F78A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0384A-1386-4A98-BB04-75F95554B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BD095-61E8-46D1-A040-E1BA59B3E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ECC2C-36AC-4C6B-A5FA-AFD694861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5D0EF5-3018-4F75-919F-92C9571CF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9E48D-2B4F-4584-A92E-92E85D36F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5C538-30B9-44FF-B4B4-464716859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9B58D-0A92-4437-92DB-4B2D76D1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8BC82-ED24-4191-A7DE-B55DA1BA8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51891-CF35-4AFC-9ACC-F2C8CD31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4021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护理西医教学课程设置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护理西医教学是指通过系统的教学过程，使学生掌握护理知识和技能，培养具备专业素养的护理人才。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护理西医教学注重实践操作和临床应用，强调培养学生的实际工作能力，同时注重与医学其他学科的交叉融合，拓宽学生的知识面。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通过护理西医教学，可以培养具备专业素养的护理人才，为医疗卫生事业的发展提供有力支持。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专业的护理人才能够提供更高质量的护理服务，有助于提高患者的治疗效果和生活质量。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护理西医教学的发展能够推动护理学科的理论和实践创新，促进学科的进步和发展。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护理西医教学的重要性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护理西医教学起源于西方，随着医学科学的发展和进步，其教学内容和方法也不断更新和完善。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未来的护理西医教学将更加注重跨学科整合、实践教学和信息化技术的应用，以培养更多具备创新能力和实践能力的护理人才。同时，随着医疗卫生事业的不断发展，护理西医教学的地位和作用也将更加重要。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护理西医教学的历史与发展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介绍解剖学、生理学、病理学等基础医学知识，为临床护理提供科学依据。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通过实验、实践等方式，加深学生对基础医学知识的理解和掌握。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实验与实践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基础医学课程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教授临床护理技能，如基础护理、急救护理等，提高学生的实际操作能力。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通过分析真实的临床案例，培养学生解决实际问题的能力。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护理管理课程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护理管理理论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介绍护理管理的相关理论，培养学生的管理思维。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护理质量控制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学习如何进行护理质量控制，确保患者安全。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学习科研方法、实验设计等科研基础知识。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科研方法与设计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培养学生进行数据分析、论文写作的能力。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数据分析与论文写作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护理西医教学方法与技巧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通过教师讲授的方式，系统地向学生传授知识。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通过小组或全班讨论的方式，引导学生主动思考和交流。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通过分析真实的病例，帮助学生理解和掌握理论知识。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通过教师示范的方式，让学生了解操作流程和注意事项。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通过模拟操作，让学生练习实际操作技能。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通过观察实际工作，让学生了解实际操作流程和要求。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通过实验操作，让学生亲身体验和实践理论知识。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通过临床实习，让学生在实际工作环境中运用所学知识。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选择具有代表性的真实病例，引导学生进行分析和讨论。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选择案例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引导学生从病例中提取相关信息，分析病情和护理措施。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分析案例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组织学生进行小组或全班讨论，探讨最佳护理方案。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讨论案例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对案例进行总结和归纳，帮助学生巩固所学知识。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总结案例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https://d.book118.com/277114021121006041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2024-09-14T12:00:28.323</cp:lastPrinted>
  <dcterms:created xsi:type="dcterms:W3CDTF">2024-09-14T04:00:28Z</dcterms:created>
  <dcterms:modified xsi:type="dcterms:W3CDTF">2024-09-14T04:00:30Z</dcterms:modified>
</cp:coreProperties>
</file>