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A13AE-E7AA-40D1-A75A-374494B7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CE6A7-ED4C-4F51-8A83-3FD999770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E3C27-8008-4107-9AD1-F6AFA3C9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9E310-E4D1-4D8A-909A-628F54D78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02507-D832-48AB-A5D2-8CFAC4768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33E44-89A3-441E-B3B4-47606151E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03AB3-70B8-4E27-A878-9BA71148E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3D75B-17DC-4244-9A04-8BDDAABB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40115-5962-45E3-9621-A43EE2B8A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45F68-5485-4883-B9E9-4E0E308A1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7E215-8B2C-43B8-9CD3-E37F1FC2B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415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护士心肺复苏课件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心肺复苏的相关资料与参考文献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心肺复苏是指在心脏骤停的情况下，采取一系列急救措施，以恢复患者的自主心跳和呼吸，挽救生命。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心肺复苏包括胸外按压、开放气道和人工呼吸等步骤，目的是在心脏骤停后的黄金时间内尽快恢复患者的自主循环。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在心脏骤停的情况下，心肺复苏是挽救患者生命的关键措施，每延迟一分钟，患者的生存率就会下降约10%。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及时、正确的心肺复苏可以显著提高患者的生存率，并减少并发症和后遗症的发生。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44" r="3584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心肺复苏技术自20世纪50年代开始发展，经过多次改进和完善，目前已经成为急救医学的重要手段。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随着科技的进步和医学知识的更新，心肺复苏技术也在不断进步，例如使用自动体外除颤器（AED）等先进设备，以提高抢救成功率。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由于各种原因导致的心脏突然停止跳动，常见于心脏病、溺水、窒息等。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心跳骤停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呼吸停止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意识丧失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由于各种原因导致的呼吸停止，常见于呼吸道阻塞、药物中毒等。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由于各种原因导致的意识丧失，常见于脑部疾病、低血糖等。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CPR（心肺复苏）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包括胸外按压、开放气道和人工呼吸三个步骤。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清理呼吸道，保持呼吸道通畅。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在胸骨中下1/3处进行有节奏的按压，以产生人工循环。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捏住鼻子吹气，使肺部扩张，产生人工呼吸。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在进行心肺复苏前，确保周围环境安全，避免二次伤害。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在进行心肺复苏的同时，及时寻求他人帮助，拨打急救电话。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及时求助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在进行胸外按压时，避免过度用力导致肋骨骨折。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在进行人工呼吸时，避免吹气过度导致胃胀气。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避免吹气过度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77" r="94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787" r="77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胸外按压是心肺复苏中的关键步骤，能够暂时替代心脏的功能，维持血液循环。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胸外按压的重要性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正确的按压位置应在胸骨下半部，即两乳头连线的中点。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按压深度应达到5-6厘米，确保足够的回心血量。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按压频率应为每分钟100-120次，与人工呼吸的比例为30:2。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在心肺复苏过程中，保持气道通畅是至关重要的，以确保有效的人工呼吸。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500" r="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可以采用仰头提颏法或推举下颌法来开放患者的气道。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开放手法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在开放气道之前，应清除患者口鼻的异物和呕吐物，保持呼吸道通畅。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https://d.book118.com/277114154024006033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2024-09-06T08:38:31.437</cp:lastPrinted>
  <dcterms:created xsi:type="dcterms:W3CDTF">2024-09-06T00:38:31Z</dcterms:created>
  <dcterms:modified xsi:type="dcterms:W3CDTF">2024-09-06T00:38:33Z</dcterms:modified>
</cp:coreProperties>
</file>