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7DD53-8D69-48B2-8C48-63EA5B9F6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A6755-9099-44BC-82A2-C9DE5075E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B5359-F8BC-4F0E-8B9E-DABCAF77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B5234-A089-45D8-B4CC-17652B4E7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D6CFD-E169-4F32-9584-9BE3BDB4A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F33CF-88F8-4F90-BED3-EFCD280AE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00EEA-CD9F-482C-AFAD-CE227D0A2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A67C0-C9BD-4A55-BCED-8AD6D319A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FB16B-4DB5-419A-8582-797F54EDF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A267F-7312-4B18-8242-D53734B1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D80BE-16FC-4CC6-8DEC-C3A727594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5043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833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61" y="0"/>
            <a:ext cx="3078497" cy="5357813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945863" y="-2054816"/>
            <a:ext cx="4305017" cy="4305017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1070470" y="-1193497"/>
            <a:ext cx="2554230" cy="2554230"/>
          </a:xfrm>
          <a:prstGeom prst="ellipse">
            <a:avLst/>
          </a:prstGeom>
          <a:solidFill>
            <a:schemeClr val="accent3">
              <a:alpha val="67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754141" y="890588"/>
            <a:ext cx="5127370" cy="286940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应急资源保障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11833" y="4652963"/>
            <a:ext cx="3444166" cy="9906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12036" y="2782468"/>
            <a:ext cx="2833586" cy="2095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0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预案概述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20333" r="20333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112543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变电站应急预案是指在变电站发生或可能发生突发事件时，为迅速、有效地控制事件影响，保障人民生命财产安全，而预先制定的一系列应急响应措施、计划和程序。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变电站应急预案的定义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143708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变电站是电力系统中关键的设施之一，其运行安全与否直接影响到整个电力系统的稳定和安全。变电站应急预案的制定与实施，可以有效地应对突发事件，降低事故风险，减少损失，提高变电站的运行可靠性。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变电站应急预案的重要性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变电站应急预案的定义与重要性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变电站应急预案的范围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变电站应急预案涵盖了各种可能的突发事件，包括但不限于设备故障、自然灾害、人为破坏、网络攻击等。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变电站应急预案的原则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7620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制定应急预案时应遵循“以人为本，保障安全；预防为主，常备不懈；统一领导，分级负责；快速反应，协同应对”的原则。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变电站应急预案的范围与原则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4" r="25094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944678" y="845676"/>
            <a:ext cx="0" cy="4512136"/>
          </a:xfrm>
          <a:prstGeom prst="line">
            <a:avLst/>
          </a:prstGeom>
          <a:ln w="19050">
            <a:solidFill>
              <a:schemeClr val="accent1"/>
            </a:solidFill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82184" y="104089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2096" y="113080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681278" y="1022583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499845" y="1151484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681278" y="2396349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499845" y="2525250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81278" y="3770115"/>
            <a:ext cx="7179480" cy="503555"/>
          </a:xfrm>
          <a:prstGeom prst="roundRect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>
            <a:off x="1499845" y="3899016"/>
            <a:ext cx="216262" cy="245753"/>
          </a:xfrm>
          <a:prstGeom prst="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854050" y="986153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变电站应急预案的起源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775643" y="1600247"/>
            <a:ext cx="7006708" cy="42847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变电站应急预案的制定始于20世纪中期，当时主要针对自然灾害等突发事件。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70007" y="236265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变电站应急预案的发展历程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775643" y="2957054"/>
            <a:ext cx="6990751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随着电力工业的发展和技术的不断进步，变电站应急预案也在不断更新和完善，其覆盖的范围也越来越广，涉及的应急措施也越来越多。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898582" y="3741540"/>
            <a:ext cx="5588727" cy="5713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变电站应急预案未来的发展方向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789930" y="4330820"/>
            <a:ext cx="6962176" cy="66645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999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随着智能化、自动化等技术的不断应用，变电站应急预案将更加注重智能化预警、快速响应等方面的发展。同时，应急预案的实施也需要更加注重与政府、社会各方面的协调联动，形成更加完善的应急响应体系。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变电站应急预案的历史与发展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2184" y="2396349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2096" y="2486260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2184" y="3770115"/>
            <a:ext cx="523030" cy="523030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72096" y="3860026"/>
            <a:ext cx="343207" cy="3432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8958" b="8958"/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应急指挥部应由变电管理部门领导、专业技术人员和应急管理人员组成，负责指导、协调和组织变电站应急管理工作。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应急指挥部应建立完善的应急管理制度，明确应急响应程序和流程，确保应急响应及时、高效、有序。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应急指挥部的设立与职能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5440" y="1380177"/>
            <a:ext cx="3576153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变电站应建立应急抢修队伍，包括专业技术人员、操作人员和安全管理人员等，负责应急抢修工作。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468227"/>
            <a:ext cx="3530492" cy="6572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应急抢修队伍应明确各自的工作职责和分工，建立完善的应急抢修流程，确保应急抢修工作及时、准确、高效。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应急抢修队伍的组织与分工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82502" y="2582814"/>
            <a:ext cx="548022" cy="96092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411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74565" y="2582814"/>
            <a:ext cx="96092" cy="9609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030524" y="2631281"/>
            <a:ext cx="5027276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238964" y="4710426"/>
            <a:ext cx="480754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2000"/>
                  <a:lumMod val="75000"/>
                </a:schemeClr>
              </a:gs>
              <a:gs pos="100000">
                <a:schemeClr val="accent4">
                  <a:alpha val="22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6" name="Picture 3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105724"/>
            <a:ext cx="371892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变电站应建立应急联络与协调机制，确保各部门之间的信息畅通、协作有序。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2899456"/>
            <a:ext cx="3718928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变电站应设立应急值班室，负责应急联络与协调工作，确保应急响应及时、准确、全面。同时，应加强与其他相关部门的联系与协调，共同应对突发事件。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应急联络与协调机制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6438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05853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0961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170375" y="22969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438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5853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0961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70375" y="353237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9483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98898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4006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63420" y="4906551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69483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98898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4006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63420" y="5030096"/>
            <a:ext cx="75921" cy="759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lt1">
              <a:alpha val="100000"/>
            </a:schemeClr>
          </a:solidFill>
          <a:ln w="38100">
            <a:solidFill>
              <a:schemeClr val="accen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 flipV="1">
            <a:off x="5647220" y="1003059"/>
            <a:ext cx="776788" cy="654516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V="1">
            <a:off x="3088445" y="2186221"/>
            <a:ext cx="776788" cy="654516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TextBox 23"/>
          <p:cNvSpPr txBox="1"/>
          <p:nvPr/>
        </p:nvSpPr>
        <p:spPr>
          <a:xfrm>
            <a:off x="996551" y="3075251"/>
            <a:ext cx="7531897" cy="9048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应急资源保障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96551" y="1454496"/>
            <a:ext cx="7531897" cy="12620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</a:pPr>
            <a:r>
              <a:rPr lang="en-US" sz="5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变电站应储备足够的应急物资，包括电力设备、通讯设备、防护用品等，以满足应急抢修和救援需要。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调配方案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制定应急物资调配方案，明确物资的来源、调配程序和运输方式等，确保应急物资能够及时到达现场。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物资储备与调配方案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变电站应保障应急车辆、船舶等交通工具的随时可用，以便能够快速到达抢修现场。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采用多种通信方式，如电话、无线电、网络等，确保应急抢修现场与指挥中心之间的信息畅通。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通信保障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交通运输与通信保障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https://d.book118.com/277115043114006046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2024-09-21T18:38:57.020</cp:lastPrinted>
  <dcterms:created xsi:type="dcterms:W3CDTF">2024-09-21T10:38:57Z</dcterms:created>
  <dcterms:modified xsi:type="dcterms:W3CDTF">2024-09-21T10:38:59Z</dcterms:modified>
</cp:coreProperties>
</file>