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07A5-ACAA-4C5F-BB92-92BBE674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40CD-7174-4C40-B72A-7AC8C73D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AF8DD-5FC0-4D64-AD00-0609A3EF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CDBF3-EBA3-4122-9B9F-87BE5CE67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A14F96-4D14-4793-8584-DAFEF1D1D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8A8AE-F052-4A03-99FE-9AF02BB7C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7A946-E249-428C-A69C-F76EE69D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90112-FF16-40F6-A06F-C74B0A78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67DD5-7003-4C32-999A-E16AE177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7C593-541B-4DD3-9D85-2BA7A399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07D88-C546-4D39-AF80-D57DD558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60100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教育科技行业人员培训人工智能在教育中的应用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人工智能教育应用概述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智能教学辅助系统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虚拟实验室与仿真模拟训练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数据分析与挖掘在教育中应用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情感计算与心理健康辅导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人工智能伦理、法律和政策问题探讨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人工智能教育应用概述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人工智能定义及发展历程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人工智能的发展经历了符号主义、连接主义和深度学习等阶段，逐渐从单一的算法和模型发展为复杂、综合的智能系统。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人工智能（AI）是计算机科学的一个分支，旨在研究、开发能够模拟、延伸和扩展人类智能的理论、方法、技术及应用系统。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辅助教学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333" r="4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67" r="51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教育领域对AI技术需求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AI技术可以根据学生的学习习惯、能力和兴趣，提供个性化的学习资源和教学方案。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AI可以通过自然语言处理、机器学习和深度学习等技术，对学生的作业、考试和表现进行智能评估和分析。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AI可以辅助教师进行教学设计、课程管理和学生指导等工作，提高教学效率和质量。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AI在教育中应用场景与趋势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AI技术可以应用于在线教育平台，提供智能推荐、学习路径规划、学习效果评估等功能。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AI技术可以与教室环境相结合，打造智能教室，实现教学过程的自动化、智能化和个性化。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随着AI技术的不断发展和应用，未来教育领域将更加注重个性化、智能化和多元化的发展，同时AI教育应用也将面临更多的挑战和机遇。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教育机器人是AI技术在教育领域的重要应用之一，可以为学生提供互动性强、有趣的学习体验。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https://d.book118.com/277116010052006054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2024-09-28T14:30:10.789</cp:lastPrinted>
  <dcterms:created xsi:type="dcterms:W3CDTF">2024-09-28T06:30:10Z</dcterms:created>
  <dcterms:modified xsi:type="dcterms:W3CDTF">2024-09-28T06:30:12Z</dcterms:modified>
</cp:coreProperties>
</file>