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3E6C0-67EF-42D0-B58E-1CBBC036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73BF7-5FDE-4BF0-A1F6-D1A2887C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B86AF-859F-4FE7-906A-233F52F18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CF2A5-A4CD-49DA-968C-8C4C19510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410E0-9CF8-4C6C-ACDF-B78D3C99E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B469B6-7631-4309-9DD6-202BBC165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EB83E-891E-423F-9F3E-C9AD98DE9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38DDD-D5FE-4437-9A2A-1B9913E5A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2C62D-05F8-4E55-8E05-15DA4809D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97AA6-2B44-446C-B130-04D23F442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9DC4A-CBE4-46FB-8BE0-9ADAD56E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6014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SDS聚丙烯酰胺凝胶电泳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SDS聚丙烯酰胺凝胶电泳原理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SDS聚丙烯酰胺凝胶电泳应用举例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实验技巧与故障排除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19" r="29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SDS聚丙烯酰胺凝胶电泳（SDS-PAGE）是一种常用的蛋白质分离技术，用于根据蛋白质的分子量和电荷差异将其分离。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分离蛋白质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SDS-PAGE在生物医学研究中具有广泛应用，如蛋白质组学、疾病生物标志物发现和验证等。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生物医学研究应用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聚丙烯酰胺凝胶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聚丙烯酰胺凝胶是一种具有三维网络结构的凝胶，能够在电场作用下对蛋白质进行分离。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十二烷基硫酸钠（SDS）是一种阴离子表面活性剂，能够与蛋白质结合并使其带上负电荷，从而消除蛋白质本身的电荷差异，使得蛋白质在电场中的迁移率主要取决于其分子量大小。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电泳原理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在电场作用下，带负电荷的SDS-蛋白质复合物向正极移动，移动的速度与蛋白质的分子量成反比。因此，通过测量蛋白质在凝胶中的迁移距离和时间，可以推算出蛋白质的分子量。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聚丙烯酰胺凝胶电泳简介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SDS聚丙烯酰胺凝胶电泳原理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679" b="36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SDS作用机制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SDS结合蛋白质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SDS（十二烷基硫酸钠）是一种阴离子去垢剂，可与蛋白质结合形成带负电荷的复合物。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蛋白质变性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SDS的结合使蛋白质变性，破坏其高级结构，使所有蛋白质都呈现出一级结构。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统一的负电荷与形状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变性后的蛋白质与SDS形成的复合物具有统一的负电荷和形状，从而消除了不同蛋白质间的电荷差异。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凝胶制备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上样与电泳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染色与脱色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聚丙烯酰胺凝胶电泳过程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使用聚丙烯酰胺凝胶作为支持介质，制备具有一定浓度的凝胶。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将处理后的样品加到凝胶的加样孔中，在电场作用下进行电泳。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将待测蛋白质样品与SDS和还原剂（如巯基乙醇）混合，加热使蛋白质变性。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电泳结束后，用染色剂对凝胶进行染色，然后通过脱色步骤使背景清晰。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SDS聚丙烯酰胺凝胶电泳中，蛋白质的分离主要基于其分子量的差异。由于SDS的结合使所有蛋白质具有相同的电荷密度，因此蛋白质的迁移率主要取决于其分子量大小。分子量小的蛋白质迁移速度快，而分子量大的蛋白质迁移速度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SDS聚丙烯酰胺凝胶电泳具有高分辨率和重现性好的特点，能够分离分子量差异很小的蛋白质。同时，该方法还可用于测定蛋白质的分子量。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分离效果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分离原理及效果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实验材料与方法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SDS（十二烷基硫酸钠）、丙烯酰胺、N,N'-亚甲双丙烯酰胺、Tris-HCl、甘氨酸、过硫酸铵、TEMED（四甲基乙二胺）、考马斯亮蓝R-250、冰醋酸、甲醇等。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电泳仪、电泳槽、凝胶成像系统、微量进样器、恒温水浴锅、离心机、涡旋混合器等。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试剂与仪器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将待测蛋白质样品与SDS和β-巯基乙醇混合，加热使蛋白质变性。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按照一定比例配制分离胶和浓缩胶，先灌入分离胶，待其凝固后再灌入浓缩胶，插入梳子。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将处理好的样品和Marker加入上样孔中。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连接电源，调整电压和电流进行电泳。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染色与脱色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将凝胶取出，用考马斯亮蓝染色液染色，然后用脱色液脱色至背景清晰。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结果观察与记录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用凝胶成像系统拍照并记录结果。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SDS和β-巯基乙醇的用量要准确，以保证蛋白质充分变性。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制胶时要避免产生气泡，以免影响实验结果。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上样时要小心操作，避免样品溢出或污染其他孔。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电泳时要控制好电压和电流，避免电泳过度或不足。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染色和脱色时间要适当，以免影响实验结果和背景清晰度。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为了提高实验的准确性和重复性，建议使用高质量的试剂和仪器，并严格遵守实验操作规程。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https://d.book118.com/277116014200006040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2024-09-13T14:49:49.402</cp:lastPrinted>
  <dcterms:created xsi:type="dcterms:W3CDTF">2024-09-13T06:49:49Z</dcterms:created>
  <dcterms:modified xsi:type="dcterms:W3CDTF">2024-09-13T06:49:51Z</dcterms:modified>
</cp:coreProperties>
</file>