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5C199-2F31-4C4D-9B5F-874D2B8D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B73A9-7659-46A7-8A67-C18B015D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CCF40-89BE-4C9C-A739-BBCB76F69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93260-5371-4534-8C8E-5D7FBCA4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B3D11-A476-41B8-8778-2A7A78059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948EE5-8275-452F-9FB4-4395CB083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5F2DF-5CD4-4E33-9B83-A134BCF6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59CA9-75DA-4402-8F33-71FD2513F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BE67E-7ACA-4B69-8B9E-E299508EA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87F0A-0CC4-4365-880D-1CD3A6BC8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6AF1D-8AA3-498C-AD99-36F2AAE82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6103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芯片封装与可靠性研究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芯片封装技术简介
 封装类型与工艺流程
 封装材料与性能要求
 芯片封装可靠性挑战
 可靠性测试与评估方法
 封装可靠性影响因素
 提高封装可靠性的措施
 未来发展趋势与展望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芯片封装与可靠性研究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芯片封装技术定义与分类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1.芯片封装技术是一种将芯片与外部环境隔离，保护芯片并实现电气连接的技术。</a:t>
            </a:r>
          </a:p>
          <a:p>
            <a:r>
              <a:t>2.芯片封装技术主要可分为四大类：引脚插入型、表面贴装型、面积阵列型和混合型。</a:t>
            </a:r>
          </a:p>
          <a:p>
            <a:r>
              <a:t>3.不同的封装类型具有不同的优缺点，适用于不同的应用场景。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芯片封装技术发展历程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1.芯片封装技术已经历了多个发展阶段，包括早期的DIP封装，现代的BGA、CSP封装等。</a:t>
            </a:r>
          </a:p>
          <a:p>
            <a:r>
              <a:t>2.随着技术的发展，芯片封装不断向小型化、高密度、高性能方向发展。</a:t>
            </a:r>
          </a:p>
          <a:p>
            <a:r>
              <a:t>3.先进的封装技术，如系统级封装（SiP）和芯片上系统（SoC）封装，日益成为研究的热点。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芯片封装技术与可靠性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1.芯片封装的可靠性对于芯片的性能和使用寿命具有重要影响。</a:t>
            </a:r>
          </a:p>
          <a:p>
            <a:r>
              <a:t>2.封装过程中的热应力、机械应力和环境因素等都会对封装的可靠性产生影响。</a:t>
            </a:r>
          </a:p>
          <a:p>
            <a:r>
              <a:t>3.通过优化封装设计和材料选择，可以提高封装的可靠性。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先进的芯片封装技术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1.系统级封装（SiP）技术可以将多个芯片和组件集成在一个封装内，提高系统集成度。</a:t>
            </a:r>
          </a:p>
          <a:p>
            <a:r>
              <a:t>2.嵌入式芯片封装技术可以将芯片直接嵌入到电路板中，减小体积和重量。</a:t>
            </a:r>
          </a:p>
          <a:p>
            <a:r>
              <a:t>3.3D封装技术可以堆叠多个芯片，提高芯片密度和性能。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芯片封装技术市场趋势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1.随着人工智能、物联网等技术的快速发展，对芯片封装技术的需求不断增长。</a:t>
            </a:r>
          </a:p>
          <a:p>
            <a:r>
              <a:t>2.高性能、小型化的封装技术将成为市场的主流趋势。</a:t>
            </a:r>
          </a:p>
          <a:p>
            <a:r>
              <a:t>3.封装技术与制程技术的结合将更加紧密，推动半导体产业的持续发展。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芯片封装技术研发与创新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1.芯片封装技术的研发需要跨学科的合作，包括半导体技术、材料科学、电子工程等。</a:t>
            </a:r>
          </a:p>
          <a:p>
            <a:r>
              <a:t>2.创新是推动芯片封装技术发展的关键，需要不断探索新的封装结构和材料。</a:t>
            </a:r>
          </a:p>
          <a:p>
            <a:r>
              <a:t>3.随着技术的不断进步，芯片封装技术的研发将更加注重绿色环保和可持续发展。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封装类型与工艺流程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芯片封装与可靠性研究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封装类型与工艺流程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1.芯片封装的主要类型包括：DIP、SOP、QFP、BGA、CSP等，每种类型都有其特点和适用场景。</a:t>
            </a:r>
          </a:p>
          <a:p>
            <a:r>
              <a:t>2.随着技术的发展，封装类型不断演进，呈现出更小、更薄、更高性能的趋势。</a:t>
            </a:r>
          </a:p>
          <a:p>
            <a:r>
              <a:t>3.先进的封装技术，如系统级封装（SiP）和芯片级封装（Chiplet），正在逐渐成为主流，进一步提高芯片的性能和可靠性。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工艺流程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1.芯片封装的工艺流程主要包括：晶圆减薄、切割、贴片、焊接、塑封、测试等步骤。</a:t>
            </a:r>
          </a:p>
          <a:p>
            <a:r>
              <a:t>2.各步骤都需要精确控制，以确保封装的可靠性和性能。</a:t>
            </a:r>
          </a:p>
          <a:p>
            <a:r>
              <a:t>3.随着封装技术的不断发展，工艺流程也在不断优化，提高生产效率和降低成本。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封装类型与工艺流程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封装材料与可靠性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1.封装材料主要包括塑料、陶瓷、金属等，每种材料都有其优缺点，需要根据具体应用场景进行选择。</a:t>
            </a:r>
          </a:p>
          <a:p>
            <a:r>
              <a:t>2.封装材料的可靠性对芯片的性能和使用寿命具有重要影响，需要严格控制和测试。</a:t>
            </a:r>
          </a:p>
          <a:p>
            <a:r>
              <a:t>3.随着新材料和技术的不断发展，封装材料的可靠性不断提高，为芯片的高性能和高可靠性提供保障。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封装技术与热管理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1.先进的封装技术，如3D封装和TSV技术，可以有效提高芯片的性能和集成度，但同时也带来更大的热量挑战。</a:t>
            </a:r>
          </a:p>
          <a:p>
            <a:r>
              <a:t>2.有效的热管理是保证芯片可靠性和性能的关键，需要采取合适的散热方案和设计。</a:t>
            </a:r>
          </a:p>
          <a:p>
            <a:r>
              <a:t>3.随着封装技术的不断进步，热管理技术也在不断发展，为芯片的高性能和高可靠性提供支持。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封装类型与工艺流程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封装检测与测试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1.封装完成后需要进行严格的检测和测试，以确保封装的可靠性和性能。</a:t>
            </a:r>
          </a:p>
          <a:p>
            <a:r>
              <a:t>2.检测和测试技术不断发展和完善，提高检测精度和效率，为芯片的高质量提供保障。</a:t>
            </a:r>
          </a:p>
          <a:p>
            <a:r>
              <a:t>3.随着新技术和新需求的不断涌现，封装检测和测试技术需要不断更新和改进，以适应新的发展趋势和需求。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封装发展与趋势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1.随着技术的不断进步和应用需求的不断提高，芯片封装呈现出不断发展和创新的趋势。</a:t>
            </a:r>
          </a:p>
          <a:p>
            <a:r>
              <a:t>2.先进的封装技术，如系统级封装（SiP）和芯片级封装（Chiplet），将成为未来发展的重要方向。</a:t>
            </a:r>
          </a:p>
          <a:p>
            <a:r>
              <a:t>3.封装技术将与制程技术、设计技术等协同发展，共同推动芯片产业的进步和发展。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封装材料与性能要求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芯片封装与可靠性研究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封装材料与性能要求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封装材料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1.封装材料需要具备高耐热性、高电绝缘性、高抗湿性、高抗化学腐蚀性等特性，以确保芯片封装的可靠性和稳定性。</a:t>
            </a:r>
          </a:p>
          <a:p>
            <a:r>
              <a:t>2.常见的封装材料包括陶瓷、塑料、金属等，不同材料在性能和应用上有所差异，需要根据具体需求进行选择。</a:t>
            </a:r>
          </a:p>
          <a:p>
            <a:r>
              <a:t>3.随着技术的发展，新型封装材料不断涌现，如碳纳米管、石墨烯等，这些材料具有优异的性能，有望在未来得到广泛应用。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热性能要求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1.芯片封装需要具备良好的热性能，能够有效地散发芯片产生的热量，保持芯片的工作温度稳定。</a:t>
            </a:r>
          </a:p>
          <a:p>
            <a:r>
              <a:t>2.热性能要求包括热导率、热膨胀系数等参数，需要根据具体芯片类型和应用场景进行优化设计。</a:t>
            </a:r>
          </a:p>
          <a:p>
            <a:r>
              <a:t>3.提高封装材料的热性能是改善芯片热性能的重要手段之一，同时也可以通过采用新型的散热技术和结构来优化热性能。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封装材料与性能要求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电性能要求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1.芯片封装需要具备优异的电性能，包括低电阻、高绝缘电阻、抗电强度等，以确保芯片工作的稳定性和可靠性。</a:t>
            </a:r>
          </a:p>
          <a:p>
            <a:r>
              <a:t>2.电性能要求与封装材料的导电性、绝缘性等性质密切相关，需要选择具备良好电性能的封装材料。</a:t>
            </a:r>
          </a:p>
          <a:p>
            <a:r>
              <a:t>3.在封装过程中，需要严格控制工艺参数和材料质量，以避免电性能不良的问题发生。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机械性能要求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1.芯片封装需要具备足够的机械强度，能够承受外部应力和振动，保持芯片的完整性和功能性。</a:t>
            </a:r>
          </a:p>
          <a:p>
            <a:r>
              <a:t>2.机械性能要求包括硬度、韧性、抗疲劳性等参数，需要根据具体应用场景进行设计和优化。</a:t>
            </a:r>
          </a:p>
          <a:p>
            <a:r>
              <a:t>3.通过选择合适的封装材料和结构，可以有效地提高芯片封装的机械性能，保证芯片的可靠性和稳定性。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封装材料与性能要求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1.芯片封装需要具备高可靠性，能够保证芯片在长时间使用过程中保持稳定的性能和功能。</a:t>
            </a:r>
          </a:p>
          <a:p>
            <a:r>
              <a:t>2.可靠性要求包括耐久性、耐环境性、耐化学腐蚀性等，需要对封装材料和工艺进行严格的质量控制。</a:t>
            </a:r>
          </a:p>
          <a:p>
            <a:r>
              <a:t>3.提高芯片封装的可靠性需要从材料选择、结构设计、制造工艺等多个方面入手，全面提升封装的性能和品质。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1.随着环保意识的提高，芯片封装也需要符合环保要求，减少对环境的影响。</a:t>
            </a:r>
          </a:p>
          <a:p>
            <a:r>
              <a:t>2.环保要求包括低毒性、可回收性、无卤素等，需要在封装材料选择和工艺设计中充分考虑。</a:t>
            </a:r>
          </a:p>
          <a:p>
            <a:r>
              <a:t>3.采用环保材料和工艺可以提高芯片封装的环保性，同时也有利于提高企业的社会形象和竞争力。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芯片封装可靠性挑战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芯片封装与可靠性研究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芯片封装可靠性挑战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1.随着芯片技术的不断进步，封装密度和复杂度逐渐增加，导致热应力问题加剧。热应力可导致封装结构变形，影响芯片性能和可靠性。</a:t>
            </a:r>
          </a:p>
          <a:p>
            <a:r>
              <a:t>2.先进的封装技术如Chiplet和3D封装技术，虽然提升了芯片性能，但也带来了更严重的热应力问题。</a:t>
            </a:r>
          </a:p>
          <a:p>
            <a:r>
              <a:t>3.为了解决热应力问题，需要研究和开发具有更高热导性能和更低热膨胀系数的封装材料。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机械应力挑战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1.芯片封装过程中，由于不同材料之间的热膨胀系数不匹配，会产生机械应力。机械应力可能导致芯片封装开裂、脱落等失效现象。</a:t>
            </a:r>
          </a:p>
          <a:p>
            <a:r>
              <a:t>2.在追求更小型化、更轻薄化的趋势下，封装结构的机械应力问题更加突出。</a:t>
            </a:r>
          </a:p>
          <a:p>
            <a:r>
              <a:t>3.需要通过优化封装结构设计，选择具有更低热膨胀系数的材料，以及改进封装工艺等方法，降低机械应力对芯片可靠性的影响。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热应力挑战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芯片封装可靠性挑战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电气连接挑战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1.芯片封装中的电气连接是保证芯片正常工作的关键。随着封装技术的不断发展，电气连接的复杂度和难度不断增加。</a:t>
            </a:r>
          </a:p>
          <a:p>
            <a:r>
              <a:t>2.电气连接不良可能导致信号传输延迟、噪声增加等问题，影响芯片性能和可靠性。</a:t>
            </a:r>
          </a:p>
          <a:p>
            <a:r>
              <a:t>3.需要通过改进电气连接方式，提高电气连接的稳定性和可靠性，以满足更高性能芯片的需求。</a:t>
            </a:r>
          </a:p>
          <a:p>
            <a:r>
              <a:t>以上内容仅供参考，建议查阅专业文献获取更多信息。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https://d.book118.com/277116103014006034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芯片封装技术简介</vt:lpstr>
      <vt:lpstr> 芯片封装技术简介</vt:lpstr>
      <vt:lpstr> 芯片封装技术简介</vt:lpstr>
      <vt:lpstr> 芯片封装技术简介</vt:lpstr>
      <vt:lpstr> 封装类型与工艺流程</vt:lpstr>
      <vt:lpstr> 封装类型与工艺流程</vt:lpstr>
      <vt:lpstr> 封装类型与工艺流程</vt:lpstr>
      <vt:lpstr> 封装类型与工艺流程</vt:lpstr>
      <vt:lpstr> 封装材料与性能要求</vt:lpstr>
      <vt:lpstr> 封装材料与性能要求</vt:lpstr>
      <vt:lpstr> 封装材料与性能要求</vt:lpstr>
      <vt:lpstr> 封装材料与性能要求</vt:lpstr>
      <vt:lpstr> 芯片封装可靠性挑战</vt:lpstr>
      <vt:lpstr> 芯片封装可靠性挑战</vt:lpstr>
      <vt:lpstr> 芯片封装可靠性挑战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2024-09-07T19:41:52.573</cp:lastPrinted>
  <dcterms:created xsi:type="dcterms:W3CDTF">2024-09-07T11:41:52Z</dcterms:created>
  <dcterms:modified xsi:type="dcterms:W3CDTF">2024-09-07T11:41:54Z</dcterms:modified>
</cp:coreProperties>
</file>