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339DD-5024-4F66-9F0A-70831F9E1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8085F-93D8-4183-93F8-9D3030653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68430-E486-4606-8427-010C87845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39025-E403-4E34-9FC7-2603B37DF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2B0212-461C-4C81-B7B8-F82271A37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E0F5ED-34D5-4BF0-9F22-948EFB347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519D7E-17E9-47B3-87D3-582DCE355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75E31-1ED2-4E71-8700-EB2C6C158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2C120-BB1C-42C0-885B-FF4AB6043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D829A-0997-40B1-BAD9-68D5E78E2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C79FF-2A6F-49D5-8F2F-B88803525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2010206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云浮短视频营销推广方案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竞品分析与差异化定位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内容创意与制作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渠道选择与推广策略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数据监测与优化调整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https://d.book118.com/277120102065006041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2024-09-14T05:40:10.189</cp:lastPrinted>
  <dcterms:created xsi:type="dcterms:W3CDTF">2024-09-13T21:40:10Z</dcterms:created>
  <dcterms:modified xsi:type="dcterms:W3CDTF">2024-09-13T21:40:11Z</dcterms:modified>
</cp:coreProperties>
</file>