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1F7A5-B4D6-4479-9C2C-AFE98DA37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F91848-7F15-4997-8338-57DA2E292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669536-894A-41AE-8FF7-8CD05D205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34113B-85EA-49EA-9E57-AA0BB60CC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2D247A-89CE-43AF-A36F-40388A782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EDB562-FDD4-470A-81E9-943187FF9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3DF975-9CAC-4C11-BCC0-B29680169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E6EBFE-2C2D-48B2-AB42-07B155F35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6987A4-C0B6-40FE-B709-C88BA3025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6F800-4967-4962-8C46-92685C1AD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0D338-D108-4D03-AF31-9C544DE3A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2111010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生产要素禀赋论解析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生产要素禀赋论的基本理论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生产要素禀赋论的应用分析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不同国家生产要素禀赋比较及启示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我国生产要素禀赋现状及问题分析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提升我国生产要素禀赋的策略建议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阐述生产要素禀赋论的基本概念和原理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分析生产要素禀赋论在经济学中的重要地位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探讨生产要素禀赋论对于指导国家和地区经济发展的意义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指用于生产过程的各种投入，包括土地、劳动力、资本、技术等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指一个国家或地区所拥有的生产要素的数量和质量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禀赋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研究一个国家或地区如何根据自身生产要素的禀赋条件，选择适合的产业和经济发展道路的理论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生产要素禀赋论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相关概念解析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生产要素禀赋论的基本理论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生产要素是指用于生产过程中的各种投入，包括土地、劳动力、资本、技术等。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生产要素可分为初级生产要素和高级生产要素。初级生产要素包括天然资源、气候、地理位置、非技术工人、资金等；高级生产要素包括现代通讯、信息、交通等基础设施，受过高等教育的人力、研究机构等。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生产要素的定义与分类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禀赋差异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不同国家或地区在生产要素的拥有量上存在差异，这种差异被称为禀赋差异。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比较优势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由于禀赋差异的存在，各国在生产不同产品时具有不同的比较优势。一国应集中生产并出口其具有比较优势的产品，进口其具有比较劣势的产品，从而在国际分工中获得利益。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219" r="23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禀赋差异与比较优势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351" r="935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在自由贸易条件下，两国间开展贸易的结果会使两国的生产要素价格趋于均等。这是因为商品价格的均等化会导致两国生产要素价格的均等化。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定理内容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在国际贸易中，由于各国生产要素的丰裕程度不同，其生产要素的价格存在差异。通过贸易往来，生产要素会从价格较低的国家流向价格较高的国家，从而使得两国生产要素的价格趋于均等。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实现过程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生产要素价格均等化定理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生产要素禀赋论的应用分析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自然资源差异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各国在土地、矿产、水资源等自然资源的拥有量上存在显著差异，直接影响其产业结构和贸易模式。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劳动力资源差异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不同国家在劳动力数量、质量和成本上存在差异，进而影响其在国际贸易中的比较优势和竞争力。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资本和技术差异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资本和技术的积累和创新水平不同，导致各国在生产效率、产品质量和技术含量等方面存在明显差异。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国际贸易中的生产要素禀赋差异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000" r="14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根据本国的生产要素禀赋优势，选择具有比较优势的产业作为主导产业，推动产业结构优化升级。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要素禀赋与主导产业选择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生产要素在不同产业之间的流动和重新配置，可以促进产业结构的调整和优化，实现产业转移和升级。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要素流动与产业转移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技术创新是推动产业升级的关键因素，通过引进、消化、吸收和再创新，提高产业的技术含量和附加值。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技术创新与产业升级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生产要素禀赋与产业结构优化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生产要素禀赋与经济增长关系探讨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优化生产要素的配置效率可以提高资源利用效率，降低生产成本，从而推动经济增长。同时，合理的要素配置还可以促进产业升级和区域协调发展。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要素配置效率与经济增长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生产要素的投入是经济增长的基础，不同生产要素的投入比例和结构对经济增长的影响不同。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要素投入与经济增长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提高生产要素的生产率是促进经济增长的重要途径，包括提高劳动生产率、资本生产率和技术进步等。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要素生产率与经济增长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https://d.book118.com/277121110106006041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2024-09-14T08:06:50.764</cp:lastPrinted>
  <dcterms:created xsi:type="dcterms:W3CDTF">2024-09-14T00:06:50Z</dcterms:created>
  <dcterms:modified xsi:type="dcterms:W3CDTF">2024-09-14T00:06:52Z</dcterms:modified>
</cp:coreProperties>
</file>