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61217-76C6-4D60-ADCF-B16277FC6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9B457-6260-46BC-B5E6-4B84868A9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4A1AB-9066-4EB2-A4A4-CEA3B21F0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713C4-6319-4023-A4B0-BE7722057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16E279-A5C3-4323-BDC1-339103BA7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A188B2-93D3-4E25-A57E-7377B6A64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F1355A-39A3-45BD-B900-5C796AE90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7408C-29C8-477B-A976-029A0EA09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72BDD-CE28-40CF-A54A-7ED1A8201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2F3A9-6FE7-4545-A495-8CA2DD672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317240-7338-495E-A16C-8AAEB4E09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2115202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互联网行业2024年制度网络安全法合规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互联网行业网络安全现状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2024年制度网络安全法核心内容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合规框架及实施路径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企业应对策略与建议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政府监管与支持措施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保障网络安全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随着互联网的普及和深入应用，网络安全问题日益突出，制定网络安全法旨在通过法律手段保障国家、企业和个人的网络安全。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促进互联网健康发展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网络安全法的实施将有助于规范互联网行业的经营行为，维护市场秩序，推动互联网行业的健康发展。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应对国际挑战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全球范围内网络安全威胁不断增加，各国纷纷加强网络安全立法。我国制定网络安全法有助于应对国际挑战，提升国际竞争力。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网络安全法的主要内容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介绍网络安全法的基本框架、主要条款和规定。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网络安全法在互联网行业的应用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分析网络安全法对互联网行业的影响，包括对企业经营、个人信息保护、网络犯罪打击等方面的具体规定。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网络安全法实施的评价指标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探讨网络安全法实施的评价指标，包括法律执行效果、社会反响、国际比较等方面。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网络安全法未来发展趋势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预测网络安全法未来发展趋势，提出相关建议和展望。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互联网行业网络安全现状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通过电子邮件、恶意网站或下载的文件传播，窃取数据、破坏系统或进行勒索。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恶意软件与病毒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通过伪造信任网站或电子邮件，诱导用户输入敏感信息，如密码、信用卡号等。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利用尚未被厂商修复的软件漏洞进行攻击，对企业和个人造成巨大风险。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零日漏洞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随着大数据和云计算的普及，数据泄露事件频发，涉及用户隐私和企业机密。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数据泄露风险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IoT设备安全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供应链攻击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物联网设备数量激增，但安全标准不统一，易被攻击者利用。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攻击者通过渗透供应链中的薄弱环节，对目标企业实施网络攻击。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互联网行业网络安全挑战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我国首部网络安全领域的基础性法律，明确网络安全监管体制和各方责任。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417" b="11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《网络安全法》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等级保护2.0标准体系，涵盖信息安全管理、技术要求和测评等方面。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等保2.0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如ISO 27001信息安全管理体系和ISO 27032网络安全指南等，为企业提供国际认可的网络安全管理框架。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现有网络安全法规及标准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2024年制度网络安全法核心内容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保护国家安全、社会公共利益和公民合法权益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通过制定和实施网络安全法，确保国家网络空间的安全、稳定和繁荣，维护社会公共利益和公民的合法权益。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促进互联网健康有序发展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通过规范互联网行为，推动互联网行业健康有序发展，鼓励技术创新和应用，提升互联网产业整体竞争力。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确立网络安全基本原则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明确网络安全的基本原则，包括网络主权、和平利用、依法治理、统筹协调、公开透明等，为网络安全工作提供基本遵循。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立法宗旨与原则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关键信息基础设施保护制度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建立关键信息基础设施保护制度，明确关键信息基础设施的范围、保护要求和责任主体，加强关键信息基础设施的安全防护和应急处置能力。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完善数据安全和个人信息保护制度，规范数据的收集、存储、处理和使用行为，加强个人信息保护力度，防止数据泄露和滥用。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明确网络运营者的安全保护义务，包括制定内部安全管理制度、采取安全技术措施、加强网络安全监测和应急处置等，确保网络运营过程中的安全可控。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采取创新性的网络安全监管措施，如建立网络安全审查制度、推行网络安全等级保护制度、实施网络安全风险评估和通报制度等，提升网络安全监管效能。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数据安全和个人信息保护制度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网络运营者安全保护义务制度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创新网络安全监管措施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关键制度与创新举措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企业责任与义务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遵守法律法规和行业标准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企业应严格遵守国家法律法规和行业标准，确保自身业务合规运营，防范和应对网络安全风险。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配合政府监管和社会监督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企业应积极配合政府部门的网络安全监管工作，接受社会监督和舆论监督，及时回应和处理相关问题和投诉。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加强内部安全管理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企业应建立健全内部安全管理制度，明确安全管理职责和流程，加强员工安全意识教育和培训，提升企业内部安全管理水平。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承担社会责任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企业应积极履行社会责任，加强行业自律和合作，共同维护网络空间的安全和稳定，推动互联网行业的可持续发展。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合规框架及实施路径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国际标准参考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借鉴国际网络安全标准，提升企业网络安全防护水平。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建立完善的企业网络安全管理制度，明确各部门职责与权限。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深入研究国家及地方网络安全相关法律法规，确保企业制度与之相符。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合规框架构建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https://d.book118.com/277121152023006032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2024-09-04T18:55:28.191</cp:lastPrinted>
  <dcterms:created xsi:type="dcterms:W3CDTF">2024-09-04T10:55:28Z</dcterms:created>
  <dcterms:modified xsi:type="dcterms:W3CDTF">2024-09-04T10:55:30Z</dcterms:modified>
</cp:coreProperties>
</file>