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AAEF9-8D2D-47BE-AB09-3673A0009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F2BAB-7AE8-4B47-9667-1B1600039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116CB-2993-4BD4-A9E8-10D46CD89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4F1FF-3A52-48C3-A442-0519EF1D7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79A51-9703-4D73-BF06-770C9683F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352940-D744-4F0C-8CEF-24E5BF60C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46EFC2-612D-478B-8BF8-365630448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68558-5987-4648-AFA7-0F26D4005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8DF26-299F-477E-A08E-D529F4E8A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54790-DD82-44C0-9661-100D33520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CFB8B-5D39-4C12-8FC7-6031C734B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22011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小小舞蹈演员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舞蹈演员基础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舞蹈技巧与表演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舞蹈演员的体能训练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舞蹈演员的心理素质培养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舞蹈演员的舞台表现与观众互动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舞蹈演员的未来发展与职业规划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舞蹈演员基础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舞蹈演员是专门从事舞蹈表演、创作和研究的艺术家，通过身体语言、面部表情和舞蹈技巧，表达情感、塑造形象和传递文化。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舞蹈演员在舞台上扮演着重要的角色，他们是舞蹈作品的主要表现者，通过精湛的技艺和表演，将作品呈现给观众，并引发观众的共鸣和思考。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舞蹈演员的定义与角色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舞蹈演员的角色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舞蹈演员的定义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舞蹈演员需要具备良好的身体素质，包括柔韧性、力量、耐力和协调性，以应对高强度的训练和表演。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掌握各种舞蹈技巧是舞蹈演员的基本功，包括跳跃、旋转、翻滚等，以及各种舞蹈步伐和动作的组合。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208" b="16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舞蹈演员需要具备丰富的表演能力，包括情感表达、角色塑造和舞台表现力等，以将作品生动地呈现给观众。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表演能力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舞蹈演员的基本素质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40" b="4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054" b="50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舞蹈演员的培养与成长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舞蹈演员需要接受长期的专业训练，包括基本功训练、舞蹈技巧训练和表演能力训练等，以不断提高自己的专业水平。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艺术修养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除了专业训练外，舞蹈演员还需要注重艺术修养的培养，包括音乐、戏剧、美术等相关艺术领域的学习和实践。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实践经验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通过参加各种演出和比赛，积累实践经验，提高舞台表现力和应对能力，为未来的职业生涯打下坚实的基础。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舞蹈技巧与表演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通过拉伸和舞蹈基础训练，提高身体各部位的柔韧性，使动作更加流畅自然。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身体柔韧性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身体协调性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64" r="129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通过舞蹈组合和技巧练习，培养身体各部位之间的协调性，增强舞蹈表现力。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通过听音乐和跟随节拍练习，培养良好的节奏感，使舞蹈动作与音乐完美融合。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舞蹈基本技巧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通过面部表情、肢体语言和舞蹈动作，传递舞蹈作品所要表达的情感和意境。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通过舞台表演技巧，如灯光、服装、道具等，增强舞蹈作品的艺术感染力。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舞台表现力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通过与观众的眼神交流、互动等方式，拉近与观众的距离，增强表演效果。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与观众互动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舞蹈表演技巧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民族舞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现代舞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芭蕾舞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街舞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舞蹈风格与流派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091" r="1709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328" b="1632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具有各民族特色的舞蹈，如中国舞、印度舞、非洲舞等，展现不同民族的文化魅力。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突破传统舞蹈框架，强调个性表达和内心感受的舞蹈形式，具有自由、创新的特点。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起源于欧洲宫廷的古典舞蹈，以高雅、规范的动作和严谨的技巧著称。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源于美国黑人文化的舞蹈形式，以自由、随性的动作和强烈的节奏感为特点。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舞蹈演员的体能训练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预防运动损伤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良好的体能训练有助于增强肌肉和韧带的弹性，提高关节的稳定性，从而降低在舞蹈训练中受伤的风险。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提升身体素质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通过体能训练，舞蹈演员可以增强力量、耐力、柔韧性等身体素质，为完成高难度舞蹈动作打下基础。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提高舞蹈表现力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体能训练能够改善演员的身体姿态和协调性，使其在舞台上更加自信、从容，有助于提高舞蹈表现力和感染力。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375" r="193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体能训练的重要性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2" r="174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如跑步、游泳、跳绳等，有助于提高心肺功能和耐力。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通过哑铃、杠铃等器械进行力量训练，增强肌肉力量。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包括拉伸、瑜伽等，有助于提高关节灵活性和肌肉伸展性。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如单脚站立、走平衡木等，有助于提高身体平衡和协调性。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平衡与协调性训练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体能训练的方法与内容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https://d.book118.com/277122011060006030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2024-09-02T00:29:35.830</cp:lastPrinted>
  <dcterms:created xsi:type="dcterms:W3CDTF">2024-09-01T16:29:35Z</dcterms:created>
  <dcterms:modified xsi:type="dcterms:W3CDTF">2024-09-01T16:29:38Z</dcterms:modified>
</cp:coreProperties>
</file>