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52CC5-92B0-4BE4-91DC-1DFD5E14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1D7C6-123F-4302-8E77-FB5DFBBA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5FA11-FA2F-4B60-A305-50F8858B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5EEA6-440F-4233-A4C0-BAD87876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249A0-6B12-40E1-9A9E-CF4AD4EB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DA0FD-6FBB-46C2-80B7-443EBEE0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02465-E74C-44BF-871B-E009B709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3EAF3-B402-4332-94F2-57DA2805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8563F-BCA8-47CC-81E2-B7CE5394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22E7-C66E-4AD8-B2D2-BDA48CC90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41A77-5961-48B6-8757-436A9B06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22141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著名营销策划案例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可口可乐“分享一瓶可乐”活动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可口可乐公司为了提高品牌知名度和销量，决定开展一项创新的营销活动。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通过创新的活动形式，吸引更多消费者关注可口可乐品牌。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通过活动刺激消费者购买，提升可口可乐的销量。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增加销量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传递可口可乐品牌的核心价值，增强消费者对品牌的认同感。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与社交媒体平台达成合作，扩大活动影响力。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设计“分享一瓶可乐”活动方案，鼓励消费者通过扫描瓶盖上的二维码，分享可口可乐带来的快乐。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通过广告、社交媒体等渠道进行广泛宣传，吸引消费者参与。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对活动效果进行评估，收集消费者反馈，总结经验教训。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在活动期间，消费者购买可口可乐指定产品，即可获得带有二维码的瓶盖，扫描后可分享自己的快乐时刻。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确保产品质量的稳定性和可靠性，以满足消费者的期望和需求。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明确产品的目标市场和消费者群体，根据市场需求和竞争情况，制定产品的核心卖点和特色。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不断推陈出新，通过研发、设计、功能等方面的创新，提高产品的竞争力和吸引力。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根据产品的成本和市场需求，制定合理的价格策略，确保盈利和市场份额。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根据竞争对手的价格和市场行情，制定具有竞争力的价格策略，以提高市场份额。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根据产品的独特价值和消费者心理预期，制定符合消费者期望的价格策略。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通过自己的销售团队或线上平台直接与消费者建立联系，提高销售效率和客户满意度。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借助经销商、代理商等中间商，扩大销售网络和覆盖范围，提高市场占有率。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结合直接渠道和间接渠道的优势，根据产品特点和市场状况灵活选择渠道策略。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https://d.book118.com/277122141200006042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2024-09-16T13:01:01.881</cp:lastPrinted>
  <dcterms:created xsi:type="dcterms:W3CDTF">2024-09-16T05:01:01Z</dcterms:created>
  <dcterms:modified xsi:type="dcterms:W3CDTF">2024-09-16T05:01:03Z</dcterms:modified>
</cp:coreProperties>
</file>