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81739-AA8F-4D16-8198-3578789AA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FC496-7CC7-4030-9853-3C0E6E1EE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BF149-1533-4A9A-8FD3-7FB7BAA6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7E769-9DD5-40FC-8EFF-9AC5A62C0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77DF1A-2C5E-4089-A0BC-08461E5F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12DCB-3F30-4A56-B4FE-994D85C53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0EB10-EEDA-4B4C-9C81-54C060F21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E32D2-669D-4F2C-BD65-E5481DB5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EFDAB-63FC-4721-B863-C15D03C0F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92FEA-B2F3-4BB1-9576-34A79C88E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75E67-86A2-4E05-A545-0899C106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597" r:id="rId2"/>
    <p:sldLayoutId id="2147492598" r:id="rId3"/>
    <p:sldLayoutId id="2147492599" r:id="rId4"/>
    <p:sldLayoutId id="2147492600" r:id="rId5"/>
    <p:sldLayoutId id="2147492601" r:id="rId6"/>
    <p:sldLayoutId id="2147492602" r:id="rId7"/>
    <p:sldLayoutId id="2147492603" r:id="rId8"/>
    <p:sldLayoutId id="2147492604" r:id="rId9"/>
    <p:sldLayoutId id="2147492605" r:id="rId10"/>
    <p:sldLayoutId id="21474926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23143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现场标识管理规范培训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培训目的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标识分类与使用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标识管理流程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标识管理规范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标识管理培训效果评估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培训目的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了解现场标识管理的重要性</a:t>
            </a:r>
            <a:endParaRPr lang="zh-CN" altLang="en-US"/>
          </a:p>
        </p:txBody>
      </p:sp>
      <p:sp>
        <p:nvSpPr>
          <p:cNvPr id="104905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降低安全事故风险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提高员工安全意识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规范现场标识管理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掌握标识管理的基本原则</a:t>
            </a:r>
            <a:endParaRPr lang="zh-CN" altLang="en-US"/>
          </a:p>
        </p:txBody>
      </p:sp>
      <p:sp>
        <p:nvSpPr>
          <p:cNvPr id="10491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掌握标识管理的标准和规范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确保员工了解标识管理的重要性和必要性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学会正确使用和管理各类标识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提高员工的安全意识和安全操作水平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提高员工对标识的认知和应用能力</a:t>
            </a:r>
            <a:endParaRPr lang="zh-CN" altLang="en-US"/>
          </a:p>
        </p:txBody>
      </p:sp>
      <p:sp>
        <p:nvSpPr>
          <p:cNvPr id="104917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培训目的：使员工了解标识的重要性和作用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培训效果：确保员工能够准确、规范地使用标识，提高工作效率和安全性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培训内容：教授员工标识的分类、标准和制作方法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培训目标：提高员工对标识的识别和应用能力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6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标识分类与使用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标识分类说明</a:t>
            </a:r>
            <a:endParaRPr lang="zh-CN" altLang="en-US"/>
          </a:p>
        </p:txBody>
      </p:sp>
      <p:sp>
        <p:nvSpPr>
          <p:cNvPr id="10493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现场标识：用于指示现场环境、设备、物品等的标识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安全标识：用于提醒安全事项、警示危险场所的标识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操作标识：用于指导操作流程、方法、步骤等的标识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提示标识：用于提醒人员注意、提示信息、引导方向等的标识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各类标识的使用范围和注意事项</a:t>
            </a:r>
            <a:endParaRPr lang="zh-CN" altLang="en-US"/>
          </a:p>
        </p:txBody>
      </p:sp>
      <p:sp>
        <p:nvSpPr>
          <p:cNvPr id="10493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提示标识：用于提供现场人员所需的辅助信息，如操作步骤、设备名称等。使用时应根据实际情况进行选择和放置，确保现场人员能够准确理解标识的含义。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禁止标识：用于明确禁止某些行为或操作。使用时应明确标识禁止的内容，并放置在显眼位置，以确保现场人员能够严格遵守。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4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警告标识：用于提醒现场人员注意安全，避免发生意外事故。使用时需放置在显眼位置，确保现场人员能够及时看到。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4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指示标识：用于指导现场人员按照规定流程进行操作。使用时应根据实际需要放置在相应的位置，确保现场人员能够快速找到。</a:t>
            </a:r>
            <a:endParaRPr lang="zh-CN" altLang="en-US" sz="19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标识的更新与维护</a:t>
            </a:r>
            <a:endParaRPr lang="zh-CN" altLang="en-US"/>
          </a:p>
        </p:txBody>
      </p:sp>
      <p:sp>
        <p:nvSpPr>
          <p:cNvPr id="10494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定期检查标识的完整性和清晰度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及时更换破损或模糊的标识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根据实际需求调整标识的位置和方向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保持标识与现场环境的协调性和一致性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1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标识管理流程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https://d.book118.com/277123143151006031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Calibri Light</vt:lpstr>
      <vt:lpstr>Office Theme</vt:lpstr>
      <vt:lpstr>现场标识管理规范培训</vt:lpstr>
      <vt:lpstr>目录</vt:lpstr>
      <vt:lpstr>单击此处添加章节标题</vt:lpstr>
      <vt:lpstr>培训目的</vt:lpstr>
      <vt:lpstr>了解现场标识管理的重要性</vt:lpstr>
      <vt:lpstr>掌握标识管理的基本原则</vt:lpstr>
      <vt:lpstr>提高员工对标识的认知和应用能力</vt:lpstr>
      <vt:lpstr>标识分类与使用</vt:lpstr>
      <vt:lpstr>标识分类说明</vt:lpstr>
      <vt:lpstr>各类标识的使用范围和注意事项</vt:lpstr>
      <vt:lpstr>标识的更新与维护</vt:lpstr>
      <vt:lpstr>标识管理流程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2024-09-04T07:49:59.890</cp:lastPrinted>
  <dcterms:created xsi:type="dcterms:W3CDTF">2024-09-03T23:49:59Z</dcterms:created>
  <dcterms:modified xsi:type="dcterms:W3CDTF">2024-09-03T23:50:02Z</dcterms:modified>
</cp:coreProperties>
</file>