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8D5080-8D47-46BD-8F6B-425DC1296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E9F4B1-8144-4EBD-842A-EFE5E3A65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5DA791-24DA-4363-9AF7-7E604E840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7EE681-B8C5-4C50-B3B1-0C74B897F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445E6C-4C6E-450A-88EB-DBBE36BE8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96039A-9B31-4831-BC50-A9C5CE065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9C0971-8604-4FFC-BF16-51130D367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B3800C-44DE-4101-9447-7FE63ECA2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FFB08E-88F4-444D-9180-151B015E3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E690BE-19F0-43D3-8981-F449A2DE3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1683F-9909-4195-9F44-20951C040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2410015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《旅游者的条件》ppt课件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旅游者的条件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旅游者的安全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旅游者的建议与提示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旅游者是指在一定时间内离开常住地，前往其他地方进行休闲、娱乐、观光、度假等活动的人。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旅游者通常是指那些离开自己的常住地，前往其他地方进行休闲、娱乐、观光、度假等活动的人。这些活动通常是为了满足人们的精神和物质需求，提高生活质量和丰富人生体验。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旅游者的定义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旅游者可以根据不同的标准进行分类，如按照出行目的可分为休闲度假、商务出差、探亲访友等类型。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标准，旅游者可以有多种分类方式。按照出行目的，旅游者可以分为休闲度假型、商务出差型、探亲访友型等。休闲度假型是为了放松身心、享受美景和休闲生活；商务出差型是为了工作需要而出差到外地；探亲访友型是为了探望亲友或进行文化交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旅游者的类型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旅游者的权利与义务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旅游者享有合法权益，如人身自由、财产安全等，同时也应履行相应的义务，如遵守法律法规、尊重当地风俗习惯等。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为旅游者，人们有权利享受旅游带来的乐趣，并保障自身的人身自由、财产安全等合法权益。同时，旅游者也有义务遵守法律法规，尊重当地的风俗习惯和文化传统，保护旅游资源和生态环境，不损害当地居民的利益。在旅游过程中，旅游者应保持良好的道德风尚，遵守旅游秩序和社会公德，做一个文明的旅游者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旅游者的条件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体能储备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旅游者需要有一定的体能储备，能够应对旅游过程中可能出现的体力消耗。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旅游者需要具备基本的安全意识，遵守旅游安全规定，注意个人安全防护。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旅游者需要具备适应不同环境、气候和海拔等条件的能力，以应对旅游过程中可能遇到的各种挑战。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旅游者需要具备良好的健康状况，能够适应旅游活动中的各种身体需求。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身体条件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9" r="165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旅游者需要具备对旅游目的地的兴趣和好奇心，同时有明确的旅游动机和期望。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兴趣与动机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旅游者需要保持积极乐观的心态，能够应对旅游过程中可能出现的意外情况和挑战。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积极心态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旅游者需要具备情感调节的能力，能够处理旅游过程中可能出现的情感波动和压力。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情感调节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旅游者需要具备团队协作精神，尊重导游和其他游客，遵守团队纪律。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团队协作精神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心理条件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5417" b="15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旅游者需要制定合理的预算计划，根据个人经济状况选择适合自己的旅游方式和住宿条件。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支付能力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保险意识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节约意识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旅游者需要具备足够的支付能力，能够支付旅游过程中的各项费用，如交通、门票、餐饮等。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旅游者需要具备基本的保险意识，根据个人需求选择适合自己的旅游保险。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旅游者需要具备节约意识，避免不必要的浪费，合理安排个人花费。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经济条件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旅游者需要根据个人工作和生活情况，合理安排假期时间，确保有充足的时间进行旅游活动。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假期安排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旅游者需要提前规划好旅游行程，了解旅游目的地的开放时间和交通状况，确保行程顺利。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行程规划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旅游者需要具备基本的时间管理能力，能够合理安排每个景点的游览时间，确保充分体验旅游目的地的魅力。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时间管理能力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旅游者需要具备一定的灵活性，能够应对旅游过程中可能出现的意外情况和行程调整。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时间条件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旅游者的准备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https://d.book118.com/277124100151006030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2024-09-02T14:42:59.606</cp:lastPrinted>
  <dcterms:created xsi:type="dcterms:W3CDTF">2024-09-02T06:42:59Z</dcterms:created>
  <dcterms:modified xsi:type="dcterms:W3CDTF">2024-09-02T06:43:01Z</dcterms:modified>
</cp:coreProperties>
</file>