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655666-E269-43C8-9729-4A9AB9165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D45A23-FF07-4579-A16E-D67B4CDBC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71888C-AD5D-4C5B-8240-ABFDD8E61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3D2C15-01EC-46AF-819D-B1D69A6B30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CA146B-5DA6-4D3B-919D-9E56D66607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90F97A-4F2D-4204-9AE3-BE0C79FB8D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537482-C941-48C8-BC32-786722E9FE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1F9CBF-C148-431D-979C-11F12DDDE6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B05510-3957-4C9C-A5A4-ABBAAB869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D211F-EE41-43E2-8509-11E41BCD4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BBEB59-41B0-4DEB-B66E-63B2ABC9C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1241131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alpha val="100000"/>
                  </a:srgbClr>
                </a:solidFill>
                <a:latin typeface="Microsoft Yahei"/>
                <a:ea typeface="Microsoft Yahei"/>
                <a:cs typeface="Microsoft Yahei"/>
              </a:rPr>
              <a:t>《地基基础工程》课件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地基基础工程概述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地基勘察与设计</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地基处理技术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桩基工程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基坑工程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地基基础工程案例分析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地基基础工程概述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简述地基的定义，并按照土质、施工方法等分类进行介绍。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地基是指建筑物荷载作用下承受其压力的土体或岩体，是建筑物安全稳定的基础。根据土质不同，地基可分为砂土类、粘土类、岩石类等；根据施工方法不同，地基可分为天然地基和人工地基。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地基的定义与分类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阐述基础工程的定义，并按照结构形式、材料等进行分类说明。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基础工程是指为了将建筑物荷载有效地传递至下层土体中而设置在建筑物底部的结构物。根据结构形式不同，基础工程可分为独立基础、条形基础、筏形基础等；根据材料不同，基础工程可分为混凝土基础、桩基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基础工程的定义与分类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强调地基基础工程在建筑物中的重要地位和作用。</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地基基础工程是建筑物的重要组成部分，其质量直接关系到建筑物的安全性和使用寿命。如果地基基础工程存在缺陷或问题，可能会导致建筑物倾斜、沉降、开裂等严重后果，甚至可能引发安全事故。因此，在地基基础工程建设过程中，应严格按照相关规范和标准进行设计和施工，确保其质量和安全。</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地基基础工程的重要性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地基勘察与设计</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地基勘察方法</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地质测绘</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通过实地考察和测量，了解地质构造、岩土性质、地下水状况等基础信息。</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室内试验</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通过实验室测试，分析岩土的物理性质、力学性能和渗透性等参数。</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钻探与取样</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通过钻孔获取地下岩土样本，进行室内试验和原位测试，分析土的物理性质、力学性能和地下水状况。</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原位测试</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在场地内进行试验，如触探、静力触探、标准贯入试验等，以获取岩土的工程性质。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经济性</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在满足安全性和功能性的前提下，合理控制工程成本，实现经济合理的设计。</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环境保护</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在地基勘察和施工过程中，应采取措施减少对环境的负面影响，保护生态环境。</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适用性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根据建筑物类型、规模和地质条件，选择合适的地基处理和基础型式，确保建筑物正常使用。</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安全性</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确保建筑物在正常使用和偶然事件下安全可靠，不发生因地基问题引起的破坏。</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地基设计原则与标准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基础结构设计</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基础型式选择</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根据地质勘察结果和建筑物要求，选择合适的基础型式，如桩基、扩基、箱基等。</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基础结构设计</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根据建筑物荷载和地质条件，进行基础结构的计算和分析，确定基础尺寸、配筋等参数。</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基础稳定性分析</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通过计算和分析，确保基础在各种工况下的稳定性，防止因地基失稳引起的建筑物破坏。</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基础防震设计</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根据地震烈度和建筑物重要性，进行基础结构的抗震设计，提高建筑物的抗震能力。</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地基处理技术</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通过置换软弱土层，提高地基承载力的方法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换土垫层法是通过挖除基础底面下一定范围内的软弱土层，然后分层填入强度较大的砂、碎石、素土、灰土等材料，并夯实至要求的密实度，从而提升地基承载力、减少沉降量的地基处理方法。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1" r="2506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换土垫层法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排水固结法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通过排水系统降低土体含水量，提高地基承载力的方法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排水固结法是在地基中设置排水系统，通过排水系统将土体中的水分排出，使土体逐渐固结，从而提高地基承载力、减少沉降量的地基处理方法。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深层搅拌法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通过深层搅拌机将软土和固化剂混合搅拌，形成坚硬的地基</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深层搅拌法是利用深层搅拌机将软土和固化剂（水泥、石灰等）进行混合搅拌，使软土硬结成具有整体性和一定强度的地基，从而提高地基承载力、减少沉降量的地基处理方法。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https://d.book118.com/277124113164006040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2024-09-13T13:10:37.157</cp:lastPrinted>
  <dcterms:created xsi:type="dcterms:W3CDTF">2024-09-13T05:10:37Z</dcterms:created>
  <dcterms:modified xsi:type="dcterms:W3CDTF">2024-09-13T05:10:39Z</dcterms:modified>
</cp:coreProperties>
</file>