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860368-FD55-4D29-9A94-31C3ED1028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B3F3DF-807A-41F9-8EA0-299CAB6BA5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1C5615-68B6-4A28-84A8-3463D500FA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432627-A8B9-4165-8119-B75FA985A4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C856C87-AAF1-4D0F-B5C2-36650752E3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657742F-C221-4EC1-8BDF-50998A5CD6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A2F1C8C-F36B-48F7-AB57-678ECD4C2B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3D9990-FC2C-4D20-96E0-1BDFE0A004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ECB33F-4AA8-47EB-99C1-5D73055C72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280370-A847-4C2E-A776-A473DBC349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BF0CA6-4BC9-4725-9569-89DEFE1B03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712416016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眼化学性烧伤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眼化学性烧伤概述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眼化学性烧伤的紧急处理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眼化学性烧伤的并发症与后遗症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眼化学性烧伤的预防与护理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眼化学性烧伤的研究进展与展望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眼化学性烧伤概述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932" r="3693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眼化学性烧伤是由于化学物质与眼部组织接触而引起的损伤。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根据化学物质的性质和损伤程度，眼化学性烧伤可分为轻度、中度和重度。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常见的化学物质包括酸、碱、盐、氨等，这些物质可通过各种途径进入眼部，如溅射、烟雾、蒸汽等。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化学物质与眼部组织发生反应，导致组织水肿、炎症、坏死等，严重时可引起角膜穿孔、虹膜粘连等并发症。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病因与病理机制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病理机制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眼部疼痛、流泪、畏光、充血、水肿等症状，严重时可出现角膜溃疡、穿孔等。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根据患者的病史、症状和体征，结合实验室检查和影像学检查进行诊断。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眼化学性烧伤的紧急处理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342" b="534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现场急救措施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立即离开危险区域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一旦发生眼化学性烧伤，应迅速离开事故现场，避免继续接触有害化学物质。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眼部冲洗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在安全的地方，立即用大量清水或生理盐水冲洗眼睛，至少持续10-15分钟，确保将有害化学物质彻底冲洗干净。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不要揉眼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避免用手或其他物品揉搓眼睛，以免加重眼部损伤。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持续冲洗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在医疗设施内，医生会继续用生理盐水或其他适当的溶液对眼部进行冲洗，以进一步清除残留的有害化学物质。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中和治疗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根据烧伤的化学物质性质，医生可能会使用中和剂进行治疗，以中和眼部酸碱度，减轻烧伤程度。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眼部冲洗与中和治疗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医生会根据眼部烧伤的严重程度和并发症情况，开具相应的药物进行治疗，如抗炎药、抗生素、止痛药等。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对于严重的眼化学性烧伤，可能需要进行手术治疗，如角膜移植、结膜移植等，以修复眼部损伤，恢复视力。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手术治疗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药物与手术治疗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眼化学性烧伤的并发症与后遗症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角膜溃疡与穿孔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角膜溃疡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眼化学性烧伤可能导致角膜上皮细胞的坏死，引发角膜溃疡。角膜溃疡会导致眼部疼痛、畏光、流泪等症状，严重时可能导致角膜穿孔。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角膜穿孔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角膜穿孔是眼化学性烧伤的严重并发症，会导致眼球内容物流出，严重威胁视力甚至导致失明。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https://d.book118.com/277124160165006035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2024-09-10T15:08:46.938</cp:lastPrinted>
  <dcterms:created xsi:type="dcterms:W3CDTF">2024-09-10T07:08:46Z</dcterms:created>
  <dcterms:modified xsi:type="dcterms:W3CDTF">2024-09-10T07:08:49Z</dcterms:modified>
</cp:coreProperties>
</file>