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A3410-502E-463D-912E-B4AE51FA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EA652-70A9-448A-886D-5EBB820E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62B5A-2958-464A-AB2A-ECDD818F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A71C8-DF03-4706-ACE5-076DD8D9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01370-4570-4BA3-B071-DF6D1A6E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3A764-B323-487B-8C54-9616653E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84F71-69AF-4752-82C3-549DEDDF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B6D9E-3EE9-4DED-9A89-9648A2E4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C5432-B35D-48EC-93DE-D3A8F336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4F897-BE17-4EC7-82BC-6E1AEA01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FCDEC-26FD-4B28-8574-2290AF28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30001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优化小学生课堂互动方式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小学生课堂互动现状分析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优化课堂互动方式的必要性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优化课堂互动方式的具体措施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实践案例与效果分析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52" b="1615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传统课堂互动方式单调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当前小学生课堂互动方式较为单一，主要以教师提问、学生回答为主，缺乏多样性和趣味性。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学生参与度不高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由于互动方式不够吸引人，许多学生在课堂上表现不够积极，参与度有待提高。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教学效果受限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传统的课堂互动方式往往不能充分激发学生的学习兴趣和潜力，教学效果受到一定的限制。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提高课堂活跃度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通过优化课堂互动方式，增加课堂的趣味性和多样性，从而提高课堂的活跃度。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促进学生参与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设计更加符合小学生心理特点的互动环节，激发他们的学习兴趣，提高他们的课堂参与度。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提升教学效果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通过改进教学方式方法，更好地满足学生的学习需求，促进他们对知识的理解和掌握，提升教学效果。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小学生课堂互动现状分析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问答式互动为主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当前小学生课堂中，教师主要采用问答式互动，即教师提出问题，学生回答。这种方式虽然简单易行，但缺乏多样性和趣味性。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缺乏小组讨论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小组讨论是一种有效的互动方式，可以促进学生之间的交流与合作。然而，在小学生课堂中，小组讨论的使用频率较低。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缺少角色扮演、游戏等互动形式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角色扮演、游戏等互动形式能够激发学生的学习兴趣和参与度。但在实际教学中，这些形式的运用并不多见。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互动方式单一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学生主动性不足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在小学生课堂中，学生往往习惯于被动地接受知识，缺乏主动思考和表达的机会。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部分学生游离于课堂之外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由于课堂互动方式的单一和枯燥，部分学生容易失去兴趣，游离于课堂之外，不参与课堂活动。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有效的激励机制能够激发学生的参与热情。然而，当前小学生课堂中缺乏有效的激励机制，导致学生参与度不高。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在小学生课堂中，教师往往占据主导地位，学生的主体地位得不到充分体现。这种氛围容易让学生感到压抑和沉闷。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教师主导过多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情感交流是营造良好课堂氛围的重要因素之一。但在实际教学中，教师和学生之间的情感交流往往不足。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缺乏情感交流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教学内容和方法的趣味性是影响课堂氛围的重要因素。当前小学生课堂中，教学内容和方法往往缺乏趣味性，导致学生感到枯燥无味。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教学内容和方法缺乏趣味性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课堂氛围沉闷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优化课堂互动方式的必要性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通过优化互动方式，如小组讨论、角色扮演等，鼓励学生积极参与课堂活动，提高学生的主动性和参与度。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增强学生的主动性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采用多样化的互动形式，如游戏化教学、竞赛等，激发学生的学习兴趣和热情，使学生更加专注于课堂学习。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通过提问、引导等方式，鼓励学生积极思考和表达自己的观点，培养学生的批判性思维和创新能力。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促进学生的思考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提高学生参与度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25" r="1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鼓励学生的合作与分享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通过小组合作、分享交流等方式，鼓励学生之间的合作与分享，培养学生的团队协作精神和沟通能力。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建立和谐的师生关系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教师应该尊重学生的个性差异，关注学生的情感需求，积极与学生沟通交流，建立和谐的师生关系。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创设轻松愉悦的课堂环境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教师可以通过幽默的语言、生动的案例等方式，营造轻松愉悦的课堂氛围，缓解学生的学习压力。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营造良好课堂氛围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增强学生的记忆和理解能力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多样化的互动形式可以帮助学生更好地记忆和理解知识点，提高学生的记忆和理解能力。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通过引导学生积极参与课堂活动，培养学生的自主学习能力和自我管理能力，为学生的未来发展奠定基础。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提高学生的学习效率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通过优化互动方式，使学生更加专注于课堂学习，提高学生的学习效率和学习成果。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促进教学效果提升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https://d.book118.com/277130001015006035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2024-09-09T08:22:33.303</cp:lastPrinted>
  <dcterms:created xsi:type="dcterms:W3CDTF">2024-09-09T00:22:33Z</dcterms:created>
  <dcterms:modified xsi:type="dcterms:W3CDTF">2024-09-09T00:22:35Z</dcterms:modified>
</cp:coreProperties>
</file>