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BAEC5-4EC1-4026-A408-A92B11ED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D7D46-987A-485C-B0B3-9CDC3D71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1EAD6-4C6A-417C-9D74-00BB485A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7EE12-92BE-4D78-99D9-C06594D9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9E1FF-0CFC-4123-A949-7E74BFE2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D07F7-1E34-4448-8C18-CB5E9619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D4BA6-EA16-4D33-A553-7E24BAC0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CB740-FD39-495D-9FB6-77D9E619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12522-6508-458A-A6CD-519E946A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A78B7-2E0E-44EE-87AF-4E4B06A0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425E7-9BD3-42F7-9D04-4DB11D3C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32043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生命科学行业的法规合规与临床实验室应用规范培训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临床实验室法规合规要求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临床实验室应用规范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法规合规与实验室应用实践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提高生命科学行业人员对法规合规的认识和理解，确保企业合规经营。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深入了解临床实验室应用规范，提高实验室操作和管理水平。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促进生命科学行业健康、可持续发展，保障公众健康和安全。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临床实验室建设、管理和操作规范。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临床试验设计、实施和数据分析规范。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生命科学行业相关法规、政策和标准解读。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实验室安全、质量控制和生物安全管理。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伦理和合规问题探讨。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生命科学行业法规概述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《医疗器械监督管理条例》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对医疗器械的研制、生产、经营、使用等各环节实施监督管理，确保医疗器械安全有效。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《临床试验管理规范》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对药物和医疗器械的临床试验进行规范，确保试验的科学性、伦理性和安全性。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《药品管理法》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对药品研制、生产、经营、使用等全过程进行规范，保障药品安全有效。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《药品生产质量管理规范》（GMP）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规定药品生产过程中应遵循的质量管理标准和规范。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《医疗器械生产质量管理规范》（GMP）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规定医疗器械生产过程中应遵循的质量管理标准和规范。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《药物非临床研究质量管理规范》（GLP）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规定药物非临床研究中应遵循的质量管理标准和规范。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制定安全生产规章制度和操作规程，确保生产过程中的安全。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研发管理制度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规范企业内部研发流程，确保研发活动的合规性和科学性。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质量管理制度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建立质量管理体系，确保产品质量符合国家和行业标准。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合同管理制度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规范企业合同管理流程，防范合同风险。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知识产权保护制度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加强知识产权保护意识，建立知识产权保护机制，确保企业创新成果得到有效保护。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临床实验室法规合规要求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实验室资质认定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根据相关法律法规，临床实验室必须获得相应的资质认定，包括实验室认可、实验室资质认定等，以确保实验室具备从事临床检测的能力和条件。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实验室在开展临床检测前，需向相关部门进行备案登记，包括实验室基本信息、检测项目、人员资质等，以便监管部门对实验室进行有效的监督管理。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实验室资质认定与备案管理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临床实验室人员需具备相应的专业背景和从业资格，如医学、生物学、检验医学等相关专业学历或职称，以及相应的实验操作技能和经验。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实验室应建立完善的培训体系，对实验室人员进行定期的技能培训和考核，确保人员能够熟练掌握实验操作技能和相关法规要求，提高实验室整体的技术水平和法规意识。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实验室人员资质与培训要求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建立健全的实验室安全管理制度，包括实验室安全责任制、危险源识别与风险评估、安全防护措施、应急处理等方面，确保实验室工作的安全顺利进行。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制定并执行严格的实验室卫生管理制度，包括实验室清洁、消毒、废弃物处理等方面，保证实验室环境的整洁卫生，防止交叉污染和疾病传播。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实验室安全与卫生管理制度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https://d.book118.com/277132043122006036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2024-09-11T15:09:36.043</cp:lastPrinted>
  <dcterms:created xsi:type="dcterms:W3CDTF">2024-09-11T07:09:36Z</dcterms:created>
  <dcterms:modified xsi:type="dcterms:W3CDTF">2024-09-11T07:09:37Z</dcterms:modified>
</cp:coreProperties>
</file>