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9816A7-2FA5-479E-8C65-BAEB59EB6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3F3505-0B14-4967-A2E4-D9142E86D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C78120-D729-4A58-A891-B91DF40B95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F65A74-4601-4A9F-93E5-A300211670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E99A06-F6FB-47A7-8E18-6E2334386B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A50B66-BF31-411F-B710-1B5DFC9B0C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2BF578-2F19-4748-9A42-C014A69A84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B9D068-1CF5-4019-B5A8-0BF172A849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8B2D0C-A621-4015-A4D4-B531ADA88A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BDD0DF-6B6E-44CB-8EB3-372C7491B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7C452-7E32-4A4E-B8D2-2BEF476AB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132062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汽车维修与保养技术培训指南</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培训课程介绍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汽车基础知识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维修技能培训</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保养技能培训</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诊断与排除故障方法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实践操作与考核评估</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培训课程介绍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通过系统的理论学习和实践操作，使学员掌握汽车维修与保养的基本技能和高级技术，提高维修效率和质量。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提升技能水平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随着汽车技术的不断更新和消费者对汽车性能及安全性的要求日益提高，汽车维修与保养市场需求不断增长，通过培训可以更好地适应和满足市场需求。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适应市场需求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具备专业的汽车维修与保养技能，可以让学员在就业市场上更具竞争力，获得更好的职业发展机会。</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增强就业竞争力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培训对象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对汽车维修与保养感兴趣的人群，包括初学者和有一定基础的从业人员。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培训要求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学员需具备一定的学习能力和动手操作能力，遵守培训纪律和安全操作规程。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培训对象及要求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理论课程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包括汽车构造与原理、汽车电器与电子控制系统、汽车维修工艺与质量控制等方面的理论知识。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实践课程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包括汽车维护与保养、汽车故障诊断与排除、汽车维修工具与设备使用等方面的实践操作。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培训安排</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采用理论与实践相结合的教学方式，根据学员实际情况制定个性化的学习计划，合理安排学习进度和实践操作时间。同时，提供丰富的学习资源和辅导服务，确保学员能够全面掌握所学知识和技能。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汽车基础知识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00" r="1500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汽车总体构造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汽车主要由发动机、底盘、车身和电气设备四大部分组成。</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发动机工作原理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发动机是汽车的动力源，通过燃烧汽油或柴油产生动力，驱动汽车行驶。</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底盘构造与原理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底盘是汽车的承载基础，包括传动系、行驶系、转向系和制动系等部分，确保汽车的行驶稳定性和安全性。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汽车构造与原理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发动机部件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包括汽缸体、汽缸盖、曲轴箱、活塞、连杆等，共同协作完成发动机的做功过程。</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底盘部件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传动系部件如离合器、变速器等实现动力传递；行驶系部件如车架、车桥等承载车身重量；转向系部件如方向盘、转向器等控制汽车行驶方向；制动系部件如刹车片、刹车盘等确保汽车安全制动。</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电气设备部件</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包括蓄电池、发电机、点火系统、照明系统等，为汽车提供电力和照明支持。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汽车主要部件功能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底盘故障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如行驶不稳、转向沉重、制动失灵等，可能与悬挂系统、转向系统、制动系统等部件的损坏或失调有关。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电气设备故障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如电瓶亏电、灯光不亮、空调不制冷等，需要检查相应的电气设备和线路进行排查和修复。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发动机故障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如启动困难、功率下降、油耗增加等，可能涉及点火系统、燃油系统、进气系统等方面的问题。</a:t>
            </a:r>
          </a:p>
        </p:txBody>
      </p:sp>
      <p:pic>
        <p:nvPicPr>
          <p:cNvPr id="10" name="Picture 10"/>
          <p:cNvPicPr>
            <a:picLocks noChangeAspect="1"/>
          </p:cNvPicPr>
          <p:nvPr/>
        </p:nvPicPr>
        <p:blipFill>
          <a:blip r:embed="rId2"/>
          <a:srcRect t="16675" b="1667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汽车常见故障类型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维修技能培训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发动机维修技术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发动机故障诊断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学习如何识别发动机异常声音、振动和温度等故障迹象，掌握使用诊断工具进行故障定位和原因分析的方法。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发动机拆卸与组装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熟悉发动机各部件的结构和功能，掌握正确的拆卸和组装步骤，了解相关注意事项和操作规范。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发动机维修与调试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学习发动机常见故障的维修方法，如气门调整、缸体磨损修复等，掌握发动机调试技巧，确保发动机性能恢复正常。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底盘维修与调试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熟悉底盘各部件的维修方法，如更换刹车片、调整转向器等，掌握底盘调试技巧，确保车辆行驶安全和稳定。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底盘结构认知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了解汽车底盘的构造和原理，包括传动系统、行驶系统、转向系统和制动系统等。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底盘故障诊断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学习如何识别底盘异响、振动和制动失灵等故障现象，掌握使用相关工具进行故障定位和原因分析的方法。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底盘维修技术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https://d.book118.com/277132062023006030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2024-09-01T15:28:13.626</cp:lastPrinted>
  <dcterms:created xsi:type="dcterms:W3CDTF">2024-09-01T07:28:13Z</dcterms:created>
  <dcterms:modified xsi:type="dcterms:W3CDTF">2024-09-01T07:28:15Z</dcterms:modified>
</cp:coreProperties>
</file>