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EB089D-B1F7-44D5-BCC1-CEF68B0DE9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AD5716-1176-4CBF-9E99-19EA27940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A5F939-2176-4E2B-A624-9DE658BE8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B90D6C-2185-40CC-840E-F9682D8F23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0BC8FE-B286-45B3-AC72-C7DE45D859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A2B073-C3C4-4023-A1B9-4E7B1BA732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B313B8-BE5A-49E5-9B20-BC2463EE1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89BD34-8F85-4ACD-AEEC-120904590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F3D8D5-7893-43F9-AD89-B6ACFD4FB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B6CCA7-77D7-4477-A90B-A9D2685FE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659494-730B-4953-9AA3-8D5FD2F3F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713214511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预防中暑图片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中暑的危害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中暑的症状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中暑的预防措施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中暑的急救方法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中暑的危害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对身体的危害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脱水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中暑会导致大量出汗，进而导致脱水，影响身体正常功能。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器官损伤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中暑严重时，会导致器官损伤，特别是对心、肝、肾等重要器官的影响。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电解质失衡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大量出汗会导致电解质失衡，如钠、钾、钙等元素的缺乏，影响身体正常生理活动。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肌肉痉挛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中暑会导致肌肉痉挛，影响运动功能，甚至导致骨折等意外伤害。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影响日常生活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中暑会让人感到乏力、头晕、恶心等症状，影响日常生活和工作。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增加家庭负担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家中有人中暑，需要更多的照顾和关注，增加家庭负担。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社交障碍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中暑可能导致社交障碍，如不愿参加聚会或活动等。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心理压力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中暑可能导致心理压力，如担心再次中暑或对中暑产生恐惧等。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对生活的危害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工作效率下降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中暑会让人感到疲劳、头晕等症状，导致工作效率下降。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工作能力丧失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严重中暑可能导致昏迷或休克，甚至丧失工作能力。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职业风险增加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某些职业暴露于高温环境下，如建筑工人、环卫工人等，中暑风险更高。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经济损失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员工中暑可能导致误工、请假或离职等情况，给企业带来经济损失。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对工作的危害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中暑的症状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口渴、乏力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由于体内水分流失，导致口渴。同时，高温可能引起肌肉疲劳，出现乏力等症状。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心率加快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高温环境下，心脏需要加快跳动以维持身体散热，可能导致心率加快。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头痛、恶心、呕吐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由于体内温度升高，导致脑部血管扩张，引发头痛。同时，高温可能引起胃部不适，出现恶心、呕吐等症状。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轻度中暑症状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高热、意识模糊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体内温度持续升高，可能导致高热，同时可能出现意识模糊、嗜睡等症状。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肌肉痉挛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由于体内盐分流失和肌肉疲劳，可能导致肌肉痉挛。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呼吸困难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由于体内温度升高和身体需氧量增加，可能导致呼吸困难。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中度中暑症状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如不及时治疗，中暑可能发展为昏迷甚至休克。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昏迷、休克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长时间的高温可能对心脏造成严重负担，导致心力衰竭。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心力衰竭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长时间的高温可能对多个器官造成损害，导致多器官功能衰竭。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多器官功能衰竭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严重中暑症状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https://d.book118.com/277132145113006031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2024-09-03T22:01:30.418</cp:lastPrinted>
  <dcterms:created xsi:type="dcterms:W3CDTF">2024-09-03T14:01:30Z</dcterms:created>
  <dcterms:modified xsi:type="dcterms:W3CDTF">2024-09-03T14:01:32Z</dcterms:modified>
</cp:coreProperties>
</file>