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207DB-6EA6-45EA-841F-8EC957131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612A9-4E52-4272-81BE-13315A11A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B276D-C5BC-4337-B920-A5B1A4D0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A1C98-833D-48DD-9091-1940A1025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922D8D-3CE3-4E80-B586-5960F2223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8A6877-0874-4551-AA43-2E2D15BD6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B8F8ED-8EEC-476B-81B8-7095BF36D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117F4-6CF7-4A6E-8D24-33DA9C260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23C8C-0FCE-4738-ABB1-71E3E31CB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978F8-D0BB-4AF0-B38C-602842255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2D847-D47C-4A12-8315-72A8B1ACB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350521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开学对教师安全培训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安全培训的背景与重要性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安全防范措施与应对策略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教师安全职责与义务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安全意识培养与安全教育方法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实际案例分析与应对策略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安全培训的背景与重要性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https://d.book118.com/277135052153006024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2024-08-29T02:51:34.679</cp:lastPrinted>
  <dcterms:created xsi:type="dcterms:W3CDTF">2024-08-28T18:51:34Z</dcterms:created>
  <dcterms:modified xsi:type="dcterms:W3CDTF">2024-08-28T18:51:36Z</dcterms:modified>
</cp:coreProperties>
</file>