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58355-D26A-435A-AE37-310A0EAE6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D9A83-E81B-4069-B92C-CE0511379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95C0C-31B9-4C78-9C77-2E5FC7559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DE2AC-A7E6-4160-AA33-21190503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47415-B3AD-4B1C-824D-CBA2F3462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C0BFA-296A-4BE9-BB17-2A816B08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011EF-693B-46B2-9AC6-CFE0B5EC7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0FCE9-C94D-4119-B5F5-07C2A170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2D9E7-67B6-43CC-A0B9-C5A79061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2DD9E-2081-476B-9B89-68658412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5FC1D-2FA4-4CA9-A18E-26310FFA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40000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这天我回家晚了课件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事件发生过程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后果与影响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反思与教训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现代社会节奏快，工作压力大，导致很多人常常需要加班或处理其他事务，从而晚归。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晚归可能会给家庭和个人带来一些不便和困扰，如家人的担心、晚餐的准备等。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922" b="99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因此，我们需要学会如何合理安排时间，尽量避免晚归，同时也要学会如何应对晚归带来的问题。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22" b="99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帮助学生认识到晚归对家庭和个人可能带来的影响，增强时间管理意识。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引导学生学会合理安排时间，尽量避免晚归。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培养学生应对晚归带来的问题的能力，提高生活自理能力。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强调时间管理的重要性，并提供一些实用的时间管理技巧和方法。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鼓励学生积极参与课堂讨论和分享自己的经验和看法，促进交流和互动。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通过案例分析、讨论等方式，让学生了解晚归的原因和后果，并探讨如何避免晚归。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事件发生过程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当天傍晚开始下起小雨，路面湿滑，能见度较低。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由于下雨，部分路段交通拥堵，公交车和出租车难以找到。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当天我因加班错过了末班车，手机电量也即将耗尽。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当天情况描述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事件发生时间线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18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30：到达公交车站，发现错过末班车。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30：终于拦到一辆出租车，开始回家。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00：完成加班工作，离开公司。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00：开始寻找出租车，同时手机电量告急。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15：抵达家门口，发现比平时晚了近两个小时。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加班后错过末班车，手机电量不足，最终拦到出租车回家。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072" r="2407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我自己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在雨天中驾驶，将我安全送回家。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出租车司机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在家中等候我归来，为我准备了热饭热菜。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涉及人物及行为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当天可能由于处理私事或参加某些活动，导致时间分配不合理，未能按时回家。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在处理工作或其他事务时，容易受到外界干扰或自身拖延习惯影响，导致进度缓慢，耽误回家时间。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拖延症作祟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如遇到交通堵塞、车辆故障等突发状况，使得原计划被打乱，无法按时抵达目的地。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意外情况发生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个人原因剖析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在工作中面临的任务量增加、难度提高等压力，可能导致加班或延迟下班的情况出现。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社交活动增多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随着社交圈子的扩大和人际关系的维护，参加聚会、宴请等社交活动的频率增加，有时会因此耽误回家时间。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天气变化影响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恶劣天气如暴雨、大雪等可能导致交通不便，使得回家时间推迟。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个人习惯问题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一些人可能习惯性地晚归，这种习惯可能与他们的生活方式、工作性质或个人喜好有关。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家庭中出现突发事件或需要处理的问题，如照顾生病的家人、处理家庭纠纷等，可能导致晚归。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通讯设备故障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手机、电脑等通讯设备出现故障，无法及时与家人或朋友取得联系，可能导致晚归现象的发生。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https://d.book118.com/277140000002006050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2024-09-22T08:41:51.121</cp:lastPrinted>
  <dcterms:created xsi:type="dcterms:W3CDTF">2024-09-22T00:41:51Z</dcterms:created>
  <dcterms:modified xsi:type="dcterms:W3CDTF">2024-09-22T00:41:53Z</dcterms:modified>
</cp:coreProperties>
</file>