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820FF-132F-4928-A7F9-AF9DB30A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CDFC-E4C5-4BA2-BCEB-F6BDF6CD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6FDB1-23D6-480D-BC11-AEC44E09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80F34-0648-46F1-963E-D71A9F14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2CF73-2AA4-4803-AB8A-8AF94545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49C93-480E-4B36-AA26-FBDC6F8A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F93CC-CB5A-4A0D-A190-94C951D4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19234-BE83-450D-91D2-7E817F8E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03D54-C484-41E0-9C0F-BD46F275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DBB24-44AC-4B70-A91C-FF94C558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B7532-6033-4928-B224-7338ACC0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4220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震荡病人护理PPT课件\n## 1.脑震荡的基本概念与病因\n### 1.1脑震荡的定义与分类\n### 1.2脑震荡的常见病因及危险因素\n### 1.3脑震荡的发病机制与病理生理改变\n## 2.脑震荡的临床表现与诊断\n### 2.1脑震荡的常见症状与体征\n### 2.2脑震荡的诊断标准与鉴别诊断\n### 2.3脑震荡的辅助检查与诊断方法\n## 3.脑震荡的治疗与康复\n### 3.1脑震荡的急性期治疗与护理\n### 3.2脑震荡的药物治疗与康复治疗\n### 3.3脑震荡的康复训练与心理干预\n## 4.脑震荡病人的护理与管理\n### 4.1脑震荡病人的护理要点与注意事项\n### 4.2脑震荡病人的健康教育与健康促进\n### 4.3脑震荡病人的随访与长期管理\n## 5.脑震荡病人的预防与预防策略\n### 5.1脑震荡的预防原则与方法\n### 5.2脑震荡的高风险人群与预防措施\n### 5.3脑震荡的预防教育与社会支持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脑震荡病人护理PPT课件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脑震荡的基本概念与病因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脑震荡的定义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创伤性脑损伤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通常是由于头部受到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外力冲击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通常很短暂，可能只有几秒钟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脑震荡的分类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轻度脑震荡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：症状较轻，一般可在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几天内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中度脑震荡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：症状较重，可能需要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几周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才能恢复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重度脑震荡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：症状非常严重，可能导致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长期残疾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脑震荡的常见病因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：如篮球、足球、拳击等运动中的头部撞击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：如汽车、摩托车等交通工具的碰撞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：特别是老年人，容易因为跌倒而引起脑震荡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脑震荡的危险因素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：儿童和老年人更容易发生脑震荡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：男性比女性更容易发生脑震荡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：有脑震荡史的人更容易再次发生脑震荡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药物和酒精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：饮酒或使用某些药物可能会增加脑震荡的风险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脑震荡的常见病因及危险因素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脑震荡的发病机制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头部受到外力冲击时，脑组织在颅内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这种移动和旋转导致脑组织受到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剪切力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，从而引发脑震荡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脑震荡的病理生理改变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头部受伤后，脑组织出现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这些改变可能导致神经细胞的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脑震荡的长期影响包括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脑震荡的发病机制与病理生理改变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脑震荡的临床表现与诊断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脑震荡的常见症状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：通常是脑震荡最典型的症状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：头部受伤后可能出现消化系统症状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：如站立不稳、行走时摇晃等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：如模糊、重影等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：如耳鸣、听力下降等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脑震荡的体征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：受伤后可能出现短暂的意识丧失或意识模糊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瞳孔不对称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：受伤后可能出现瞳孔大小不一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脑膜刺激征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：如颈项强直、克尼格征等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脑震荡的诊断标准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头部受到外力冲击后出现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脑震荡的临床症状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CT或MRI检查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无明显异常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脑震荡的鉴别诊断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：头部外伤后出现严重头痛、恶心、呕吐等症状，需要与脑震荡鉴别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脑挫裂伤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：头部外伤后出现意识障碍、癫痫发作等症状，需要与脑震荡鉴别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脑血管意外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：如脑血栓、脑出血等，需要与脑震荡鉴别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脑震荡的辅助检查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：排除颅内出血、骨折等病变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：评估脑组织水肿、缺血等改变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：评估脑功能状态，排除癫痫等疾病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脑震荡的诊断方法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注意与类似疾病的鉴别诊断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脑震荡的治疗与康复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脑震荡的急性期治疗与护理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脑震荡的急性期治疗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：让患者充分休息，减少脑组织的能量消耗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：如使用止痛药、抗呕吐药等缓解症状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颅内压管理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：如使用脱水剂、利尿剂等降低颅内压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脑震荡的护理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：密切观察患者的意识状态、生命体征等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：如预防肺部感染、压疮等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：给予患者心理支持，减轻焦虑和紧张情绪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https://d.book118.com/277142200152006043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脑震荡病人护理PPT课件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2024-09-17T21:08:45.633</cp:lastPrinted>
  <dcterms:created xsi:type="dcterms:W3CDTF">2024-09-17T13:08:45Z</dcterms:created>
  <dcterms:modified xsi:type="dcterms:W3CDTF">2024-09-17T13:08:47Z</dcterms:modified>
</cp:coreProperties>
</file>