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1ADBF3-8E6A-489C-8CED-B57B4C64B9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5BFEDA-D38B-433B-997F-7AB0689BFC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F22316-64EE-42BA-A461-2D2311BF41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C0250A-D8C0-466D-80E2-329B124DA9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A9B33F-5A3D-4FA8-BBFC-0A1C3E4EE1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8AFFE1-68F8-49F2-A438-EB2E7EF73E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672BF3-E0A7-4C23-85FB-63E3AA7773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A4F312-3C75-4CB5-A83E-4DB1DD97B5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7A8B5C-CA7E-455B-A17F-985B1AAD89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C3F145-DE2C-4976-8093-FF8B6FEBBA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E9F2C6-4490-4552-9E22-72C7633360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7145044051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3807625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1950">
              <a:solidFill>
                <a:schemeClr val="lt2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羽毛球损伤预防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羽毛球运动简介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羽毛球运动中常见的损伤类型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羽毛球损伤预防措施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羽毛球损伤处理方法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羽毛球损伤预防的未来展望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羽毛球运动简介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羽毛球运动需要快速移动、挥拍和变换方向，对心肺功能要求较高。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高强度有氧运动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全身协调性要求高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554" r="1755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技巧性强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羽毛球运动需要全身肌肉的协调配合，特别是上肢、下肢和核心肌群的协同作用。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羽毛球运动需要掌握正确的技术动作和击球技巧，才能发挥出最佳水平。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羽毛球运动的特点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2111" b="1211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羽毛球运动的价值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增强身体素质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羽毛球运动能够提高心肺功能、增强肌肉力量和灵活性，有助于改善身体素质。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促进心理健康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羽毛球运动能够释放压力、增强自信心和改善情绪状态，对心理健康有积极的影响。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提高反应速度和协调能力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羽毛球运动需要快速的反应速度和协调能力，长期参与有助于提高这些能力。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羽毛球起源于19世纪中期的英国，最初是作为一种室内游戏而出现。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3003" b="300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8179" b="8179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19世纪末，羽毛球运动开始向国际传播，并逐渐发展成为一项全球性的运动。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国际发展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中国在20世纪50年代开始重视羽毛球运动的推广和发展，并逐渐成为该项目的强国之一。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中国的发展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羽毛球运动的起源和发展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2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羽毛球运动中常见的损伤类型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肌肉拉伤是羽毛球运动中常见的损伤之一，主要是由于肌肉过度伸展或收缩超过了其承受能力。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肌肉拉伤通常发生在快速发力或突然改变方向时，常见的拉伤部位包括大腿后侧、小腿、腰部和肩部等。症状包括局部疼痛、肿胀、压痛和肌肉紧张等。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肌肉拉伤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关节扭伤是羽毛球运动中常见的损伤之一，主要是由于关节受到外力作用导致关节囊或韧带扭伤。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关节扭伤通常发生在踝关节、膝关节和腕关节等部位，症状包括关节肿胀、疼痛、压痛和活动受限等。关节扭伤需要及早治疗，以免影响关节稳定性。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关节扭伤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韧带撕裂是羽毛球运动中常见的损伤之一，主要是由于关节受到外力作用导致韧带撕裂或断裂。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韧带撕裂通常发生在踝关节、膝关节和腰部等部位，症状包括局部疼痛、肿胀、压痛和关节不稳定等。韧带撕裂需要及早治疗，以免影响关节功能。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韧带撕裂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跟腱断裂是羽毛球运动中较为严重的损伤之一，主要是由于跟腱受到反复的牵拉和冲击导致断裂。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跟腱断裂通常发生在起跳落地时，症状包括跟腱疼痛、肿胀、压痛和局部凹陷等。跟腱断裂需要及早手术治疗，以免影响踝关节功能。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跟腱断裂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6830" r="2683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肩袖损伤是羽毛球运动中常见的损伤之一，主要是由于肩部反复进行挥拍动作导致肩袖撕裂或磨损。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肩袖损伤通常表现为肩部疼痛、活动受限和夜间疼痛加重等症状。肩袖损伤需要及早治疗，以免影响肩关节功能。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肩袖损伤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羽毛球损伤预防措施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145" r="914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做好热身运动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热身运动是预防运动损伤的重要环节，通过进行全身性的热身运动，可以提高身体的温度，增加肌肉的弹性，预防运动中的肌肉拉伤。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热身运动应包括慢跑、关节活动、拉伸等，持续时间一般在10-15分钟左右，根据个人情况适当调整。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https://d.book118.com/277145044051006043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2024-09-17T02:42:08.975</cp:lastPrinted>
  <dcterms:created xsi:type="dcterms:W3CDTF">2024-09-16T18:42:08Z</dcterms:created>
  <dcterms:modified xsi:type="dcterms:W3CDTF">2024-09-16T18:42:11Z</dcterms:modified>
</cp:coreProperties>
</file>