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85AEB-5881-44DC-A2EF-17C340E7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35362-EA41-428A-9EF6-9A2AB429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0548B-5A61-4133-BDC4-21DB4B84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BBD08-7869-4F71-A209-B7FF9E3E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1014E-8180-4E0B-B751-A82E68C1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60284-45CE-4BF3-B33F-4F462FD4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CAFD0-91DC-4599-8349-1CAB3800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19070-D2AA-4CC4-8449-A3B3B589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01509-E528-4B84-99E0-F5248211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91E7E-1312-41CA-9617-18082103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69FCA-1520-4BA3-BDD8-4FC2F859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0160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新员工安全培训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安全培训考核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安全培训后续工作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https://d.book118.com/277150160153006024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2024-08-29T02:55:24.450</cp:lastPrinted>
  <dcterms:created xsi:type="dcterms:W3CDTF">2024-08-28T18:55:24Z</dcterms:created>
  <dcterms:modified xsi:type="dcterms:W3CDTF">2024-08-28T18:55:26Z</dcterms:modified>
</cp:coreProperties>
</file>