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3B01C-50A0-421C-B6A0-7E8A0E1DE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C1B60-3B68-41AC-B39E-BE4F8E759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D0766-DD4D-4DAA-9F98-69242FCBC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6B666-6F52-4EDE-996C-7786A327C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34AEE-9C47-40D5-BC89-50FC268BA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546814-419F-4B5B-9097-9754A75ED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E3D45-FA61-4195-A436-4226A3669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9CECF-4201-4DAC-A7F1-6D526AB0D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4A691-CD14-4066-A97F-3B6E6ADD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30CA0-E2E5-498C-823B-14D375502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3846-290D-4A70-9E7F-EF577E1B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10360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事故鉴定技术与实践\n## 1.交通事故鉴定的基本概念与重要性\n### 1.1交通事故鉴定的定义与目的\n### 1.2交通事故鉴定的重要性及影响\n### 1.3交通事故鉴定的法律法规依据\n## 2.交通事故鉴定的分类与方法\n### 2.1交通事故鉴定的类型与特点\n### 2.2交通事故鉴定的常用方法与技术\n### 2.3交通事故鉴定的数据分析与处理\n## 3.交通事故现场勘查与证据收集\n### 3.1交通事故现场勘查的基本步骤与方法\n### 3.2交通事故现场证据的收集与固定\n### 3.3交通事故现场勘查的注意事项与技巧\n## 4.交通事故责任认定与损害赔偿\n### 4.1交通事故责任认定的原则与标准\n### 4.2交通事故损害赔偿的计算与方法\n### 4.3交通事故责任认定与损害赔偿的案例解析\n## 5.交通事故鉴定的实践案例分析\n### 5.1重大交通事故鉴定的案例分析\n### 5.2典型交通事故鉴定的案例分析\n### 5.3交通事故鉴定实践中的问题与改进措施\n## 6.交通事故鉴定的发展趋势与未来展望\n### 6.1交通事故鉴定技术的创新与进步\n### 6.2交通事故鉴定制度与管理的完善\n### 6.3交通事故鉴定未来发展的前景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交通事故鉴定技术与实践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交通事故鉴定的基本概念与重要性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交通事故鉴定的定义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是指在交通事故发生后，由具有专业知识和技能的专家或机构对事故原因、责任归属、损失程度等问题进行分析和判断的过程。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交通事故鉴定旨在客观、公正地查明事故真相，为事故处理、责任认定和损害赔偿提供依据。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交通事故鉴定的目的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确定事故责任，维护当事人的合法权益。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为事故赔偿提供依据，确保受害者的损失得到合理补偿。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为交通事故预防提供数据支持，提高道路交通安全水平。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交通事故鉴定的定义与目的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交通事故鉴定的重要性及影响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交通事故鉴定的重要性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保障事故当事人的合法权益，维护社会公平正义。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为交通事故处理提供科学依据，提高事故处理的效率和公正性。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为交通事故预防提供数据支持，降低交通事故发生率。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交通事故鉴定的影响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影响事故责任认定，进而影响当事人的法律责任。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影响事故赔偿数额，进而影响受害者的经济损失。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影响道路交通安全水平，进而影响社会公共安全。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道路交通安全法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》规定，交通事故鉴定应当客观、公正、科学地进行。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交通事故处理程序规定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》明确了交通事故鉴定的程序和要求。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地方性法规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各地根据实际情况，制定交通事故鉴定的地方性法规。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地方性法规通常对交通事故鉴定的主体、程序、标准等方面作出具体规定。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行业规范和技术标准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行业规范和技术标准是交通事故鉴定工作的重要参考依据。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行业规范和技术标准明确了交通事故鉴定的方法、技术和程序等方面的要求。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交通事故鉴定的法律法规依据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交通事故鉴定的分类与方法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交通事故鉴定的类型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交通事故责任鉴定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：判断事故当事人之间的责任归属。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交通事故损失鉴定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：评估事故造成的财产损失和人身伤害程度。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交通事故成因鉴定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：分析事故发生的直接原因和间接原因。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交通事故鉴定的特点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鉴定对象具有复杂性，涉及人、车、路等多种因素。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鉴定方法具有多样性，包括现场勘查、技术分析、数据分析等手段。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鉴定结果具有客观性，要求鉴定人具有专业知识和公正立场。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交通事故鉴定的类型与特点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交通事故鉴定的常用方法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现场勘查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：对事故现场进行详细调查，收集证据。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：分析事故车辆、道路、交通信号等设施的技术状况。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：对事故数据进行处理和分析，为鉴定结果提供依据。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交通事故鉴定的常用技术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痕迹鉴定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：通过对事故痕迹的分析，判断事故发生的经过。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车速鉴定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：通过计算事故车辆的速度，判断事故责任。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酒精检测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：检测事故当事人是否饮酒，判断事故责任。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交通事故鉴定的常用方法与技术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数据分析方法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：对事故数据进行统计分析和比较，发现事故规律。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回归分析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：建立事故数据与影响因素之间的关系模型，预测事故风险。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聚类分析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：对事故数据进行聚类分析，划分事故类型和责任归属。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数据处理步骤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数据收集：收集事故现场、车辆、道路等相关数据。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数据整理：对收集到的数据进行整理和分类。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数据分析：运用统计分析方法对数据进行分析。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结果解释：根据分析结果，解释事故原因和责任归属。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交通事故鉴定的数据分析与处理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交通事故现场勘查与证据收集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事故现场勘查的基本步骤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保护现场：对事故现场进行保护，防止证据丢失或破坏。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初步调查：对事故现场进行初步调查，了解事故基本情况。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详细勘查：对事故现场进行详细勘查，收集证据。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撤离现场：勘查结束后，将现场交还给相关部门。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事故现场勘查的方法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观察法：通过对现场情况的观察，收集事故信息。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测量法：对现场尺寸、角度等进行测量，为鉴定提供依据。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摄影法：对现场情况进行拍照或录像，记录事故现场。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绘图法：绘制现场示意图，反映现场情况。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交通事故现场勘查的基本步骤与方法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交通事故现场证据的种类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痕迹证据：如车辆痕迹、路面痕迹等。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物品证据：如车辆碎片、遗留物品等。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人员证据：如当事人陈述、目击者证言等。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交通事故现场证据的收集方法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观察法：对现场证据进行仔细观察，记录证据信息。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取证法：对现场证据进行提取和固定，防止证据丢失或破坏。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标识法：对现场证据进行标识和记录，方便后续分析和鉴定。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交通事故现场证据的固定方法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物理固定：如对物品证据进行包装、固定等。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化学固定：如对生物证据进行防腐、固定等。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影像固定：如对现场情况进行拍照、录像等。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交通事故现场证据的收集与固定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交通事故现场勘查的注意事项与技巧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交通事故现场勘查的注意事项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保护现场：避免现场证据丢失或破坏。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客观公正：保持中立立场，客观公正地进行勘查。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严谨细致：对现场情况进行详细勘查，不放过任何细节。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交通事故现场勘查的技巧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善于观察：善于发现现场中的线索和证据。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合理利用工具：使用适当的工具进行勘查，提高效率。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保持沟通：与当事人、目击者等进行沟通，了解事故情况。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https://d.book118.com/277151036025006044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交通事故鉴定技术与实践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2024-09-18T09:10:07.462</cp:lastPrinted>
  <dcterms:created xsi:type="dcterms:W3CDTF">2024-09-18T01:10:07Z</dcterms:created>
  <dcterms:modified xsi:type="dcterms:W3CDTF">2024-09-18T01:10:09Z</dcterms:modified>
</cp:coreProperties>
</file>