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091B5-9266-4815-8565-F9611E55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65D05-FB6B-4ACD-9599-BC2B442B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7195C-39E0-4F21-AF70-3323AB14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A9623-31F8-4E4E-82A9-462A6E63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3DC47-868C-424E-83DB-97083CBB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4F62B-A2FD-4B69-91F1-6166FDBB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10F72-D7FF-422D-8EE3-C4DD5394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0A6CB-3DFF-464A-B3B3-340B67FE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124D2-E6DC-4906-8589-B44C89A7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94383-C75E-42BB-8CA5-48BB0191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6CFA6-4D0F-4589-BF13-83E66E60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202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文优秀护理单元建设与实践\n## 1.护理单元的人文理念与实践\n### 1.1护理单元人文理念的内涵与意义\n### 1.2护理单元人文理念的实践策略\n### 1.3护理单元人文理念的实践效果评估\n## 2.护理单元的文化建设\n### 2.1护理单元文化建设的目标与内容\n### 2.2护理单元文化建设的实施方法\n### 2.3护理单元文化建设的成果展示\n## 3.护理单元的团队建设\n### 3.1护理单元团队建设的目标与要求\n### 3.2护理单元团队建设的实施策略\n### 3.3护理单元团队建设的成果与反思\n## 4.护理单元的服务创新\n### 4.1护理单元服务创新的理念与方向\n### 4.2护理单元服务创新的实施措施\n### 4.3护理单元服务创新的成果与启示\n## 5.护理单元的质量管理\n### 5.1护理单元质量管理的目标与要求\n### 5.2护理单元质量管理的实施方法\n### 5.3护理单元质量管理的成果与改进\n## 6.护理单元的案例分享\n### 6.1护理单元人文关怀的实践案例\n### 6.2护理单元文化建设的实践案例\n### 6.3护理单元团队建设的实践案例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人文优秀护理单元建设与实践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护理单元的人文理念与实践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人文理念的内涵</a:t>
                </a:r>
                <a:endParaRPr/>
              </a:p>
            </p:txBody>
          </p:sp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关爱患者，尊重患者权益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关注员工，提升员工幸福感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注重团队协作，提高工作效率</a:t>
                </a:r>
                <a:endParaRPr/>
              </a:p>
            </p:txBody>
          </p:sp>
        </p:grpSp>
        <p:grpSp>
          <p:nvGrpSpPr>
            <p:cNvPr id="23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人文理念的意义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增强员工凝聚力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提升护理单元整体形象</a:t>
                </a:r>
                <a:endParaRPr/>
              </a:p>
            </p:txBody>
          </p:sp>
        </p:grpSp>
        <p:grpSp>
          <p:nvGrpSpPr>
            <p:cNvPr id="23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人文理念的实践</a:t>
                </a:r>
                <a:endParaRPr/>
              </a:p>
            </p:txBody>
          </p:sp>
          <p:sp>
            <p:nvSpPr>
              <p:cNvPr id="2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落实患者关怀措施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加强员工教育培训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优化团队协作机制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护理单元人文理念的内涵与意义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</a:t>
                </a:r>
                <a:endParaRPr/>
              </a:p>
            </p:txBody>
          </p:sp>
          <p:sp>
            <p:nvSpPr>
              <p:cNvPr id="2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提供温馨舒适的就医环境</a:t>
                </a:r>
                <a:endParaRPr/>
              </a:p>
            </p:txBody>
          </p:sp>
        </p:grpSp>
        <p:grpSp>
          <p:nvGrpSpPr>
            <p:cNvPr id="2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尊重员工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建立公平合理的薪酬制度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关注员工身心健康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建立有效的沟通机制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鼓励员工参与决策</a:t>
                </a:r>
                <a:endParaRPr/>
              </a:p>
            </p:txBody>
          </p:sp>
        </p:grpSp>
      </p:grpSp>
      <p:pic>
        <p:nvPicPr>
          <p:cNvPr id="2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护理单元人文理念的实践策略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患者满意度调查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分析患者需求，改进护理服务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提高患者忠诚度</a:t>
                </a:r>
                <a:endParaRPr/>
              </a:p>
            </p:txBody>
          </p:sp>
          <p:sp>
            <p:nvSpPr>
              <p:cNvPr id="26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员工满意度调查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了解员工对工作环境和工作内容的满意度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分析员工需求，改进人力资源管理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提高员工凝聚力</a:t>
                </a:r>
                <a:endParaRPr/>
              </a:p>
            </p:txBody>
          </p:sp>
          <p:sp>
            <p:nvSpPr>
              <p:cNvPr id="26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了解团队协作情况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分析团队协作中的问题，改进团队协作机制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提高团队工作效率</a:t>
                </a:r>
                <a:endParaRPr/>
              </a:p>
            </p:txBody>
          </p:sp>
          <p:sp>
            <p:nvSpPr>
              <p:cNvPr id="27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护理单元人文理念的实践效果评估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护理单元的文化建设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护理单元文化建设的目标与内容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文化建设的目标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建立积极向上的护理文化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提升护理单元整体形象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文化建设的内容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培育护理团队精神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树立护理单元核心价值观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加强护理文化建设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护理单元文化建设的实施方法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培育护理团队精神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鼓励团队协作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树立护理单元核心价值观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明确护理单元使命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确立护理单元愿景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提炼护理单元价值观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加强护理文化建设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制定护理文化建设计划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开展护理文化活动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评估护理文化建设成果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员工积极参与团队活动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员工团结协作，共同解决问题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员工互相支持，共同进步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护理单元核心价值观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员工明确护理单元使命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员工认同护理单元愿景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员工践行护理单元价值观</a:t>
                </a:r>
                <a:endParaRPr/>
              </a:p>
            </p:txBody>
          </p:sp>
          <p:pic>
            <p:nvPicPr>
              <p:cNvPr id="3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护理文化建设成果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护理服务满意度提高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员工凝聚力增强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护理单元整体形象提升</a:t>
                </a:r>
                <a:endParaRPr/>
              </a:p>
            </p:txBody>
          </p:sp>
          <p:pic>
            <p:nvPicPr>
              <p:cNvPr id="3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护理单元文化建设的成果展示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护理单元的团队建设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提升护理服务质量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建立完善的团队管理制度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提供丰富的团队培训资源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创造良好的团队氛围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护理单元团队建设的目标与要求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建立完善的团队管理制度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明确团队职责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制定团队管理规范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加强团队监督与考核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提供丰富的团队培训资源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提供在线学习资源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鼓励员工参加学术交流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创造良好的团队氛围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关注员工身心健康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护理单元团队建设的实施策略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护理单元团队建设的成果与反思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团队建设成果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员工专业技能提高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团队凝聚力增强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护理服务质量提升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团队建设反思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分析团队建设中的问题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改进团队建设策略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持续关注团队发展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https://d.book118.com/277152026050006043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人文优秀护理单元建设与实践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2024-09-17T02:04:16.170</cp:lastPrinted>
  <dcterms:created xsi:type="dcterms:W3CDTF">2024-09-16T18:04:16Z</dcterms:created>
  <dcterms:modified xsi:type="dcterms:W3CDTF">2024-09-16T18:04:18Z</dcterms:modified>
</cp:coreProperties>
</file>