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0DD61-D523-4CD2-ACC7-20C00C330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581BB-741C-47D3-B78E-C1CAD33D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C29D4-C5EF-4B9B-90C6-1C1ED722C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73099-ACD7-4375-B574-168934EA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AFF263-100B-4AFF-8F2C-AAB0FBB32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C1DF36-5232-4030-B365-BC2DA71D7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6D30B-67F5-4434-8186-1287B5ADF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BD269-5888-408F-9069-155B64282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BD56C-4181-4D56-A6DF-45277CBDA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34E72-82AA-4FD1-B340-77DFC748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29B24-FF45-4AC7-BBEE-9AD5FBA3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2122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计算机组装与维护项目五台式电脑的选购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电脑硬件基础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选购一台台式电脑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台式电脑的维护与优化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台式电脑常见问题与解决方案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台式电脑的未来发展与展望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电脑硬件基础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中央处理器是电脑的核心部件，负责执行程序指令和处理数据。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CPU的性能主要取决于其主频、核心数、缓存大小和制程技术。选择一款性能强劲的CPU能够提高电脑的运行速度和效率。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中央处理器（CPU）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主板是电脑的基础平台，承载着各种硬件并连接它们。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主板的稳定性、扩展性和兼容性至关重要。选择一款与CPU和内存等其他硬件相匹配的主板能够确保电脑的稳定运行。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内存是电脑临时存储数据和程序的部件，直接影响电脑的运行速度。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选择容量大、频率高的内存能够提高电脑的运行速度和多任务处理能力。同时，也要注意内存的稳定性和兼容性。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内存（RAM）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硬盘是电脑长期存储数据和程序的部件，分为机械硬盘和固态硬盘。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选择一款容量大、读写速度快、稳定性好的硬盘能够提高电脑的存储能力和运行效率。同时，也要考虑硬盘的接口类型和兼容性。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https://d.book118.com/277152122054006032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2024-09-05T04:39:22.223</cp:lastPrinted>
  <dcterms:created xsi:type="dcterms:W3CDTF">2024-09-04T20:39:22Z</dcterms:created>
  <dcterms:modified xsi:type="dcterms:W3CDTF">2024-09-04T20:39:23Z</dcterms:modified>
</cp:coreProperties>
</file>