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93E9A-0E8D-4EC0-AE8E-A6BBD0D14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200BD-5686-4EB0-914B-EA247DE3C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87DB9-1D80-4FE1-8C43-74D8FC0D9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EB928-E49C-461E-9514-51A0758C8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FE39C-F8BD-4C6A-A36B-5CD96515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6EF1C2-DEEB-44DE-8C74-73E1254D9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119E4-EBD7-4AD7-866A-73BFD611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1D3DA-F315-40CF-BD09-07777A572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084B6-0818-46D0-AF6A-1B1BE681A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8EBAF-49F1-42A3-98D1-FD63235A5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A0F10-E12B-4E5D-9397-4A8447242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2160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假期考驾照安全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假期考驾照现状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家长监管与责任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假期考驾照现状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在寒暑假、国庆等长假期间，大量学生和社会人士选择集中报名学车，导致考驾照人数显著增多。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假期效应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时间充裕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跟风现象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假期期间，人们拥有更多的空闲时间，便于安排学车和考试，因此报名人数相对较多。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部分人在看到周围人都在假期考驾照后，也会跟风报名，进一步推高了假期考驾照的人数。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假期考驾照人数增多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不同驾校的教练水平参差不齐，部分教练教学经验不足或教学方法不当，影响学员学习效果。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教练水平不一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各驾校在培训设施上投入不同，一些驾校设施陈旧、不完善，无法满足学员实际需求。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培训设施差异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部分驾校为追求经济效益，缩短学员学车时间，导致学员技能掌握不熟练，增加考试难度和安全隐患。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学车时间不足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驾校培训质量参差不齐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学员自身素质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学员的年龄、性别、学历等自身素质差异也会对考试通过率产生影响。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考试心态影响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部分学员在考试时过于紧张或心态不佳，影响正常发挥，从而导致考试失败。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考试难度增加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随着交通法规的不断完善和考试标准的提高，驾照考试难度逐渐增加，导致考试通过率有所波动。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考试通过率波动较大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遵守交通规则是保障道路交通安全的基础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交通规则是道路交通管理的法律依据，也是保障道路交通安全的基础。只有遵守交通规则，才能有效地减少交通事故的发生，保障道路交通的安全和畅通。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遵守交通规则是每个驾驶员的责任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作为驾驶员，遵守交通规则不仅是法律义务，更是对他人和自身安全的负责。不遵守交通规则不仅可能导致交通事故，还会面临法律责任。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遵守交通规则有助于培养安全驾驶习惯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遵守交通规则的过程也是培养安全驾驶习惯的过程。通过遵守交通规则，驾驶员可以逐渐养成良好的驾驶习惯，提高驾驶技能和安全意识。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与前车保持安全距离是避免追尾事故的有效措施。在行驶过程中，驾驶员应根据车速和前车的行驶情况，保持足够的车距，以便有足够的时间刹车和避让。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礼让行车是文明驾驶的表现，也是避免交通事故的重要措施。在行驶过程中，驾驶员应遵守交通信号和标志标线的规定，礼让行人和其他车辆，避免抢行和强行超车等行为。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预见性驾驶是指驾驶员在行驶过程中，通过观察和分析道路交通情况，提前预测可能出现的危险和障碍，并采取相应的措施加以应对。预见性驾驶有助于提高驾驶员的危险预知和应对能力，减少交通事故的发生。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安全驾驶习惯养成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观察和分析交通情况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驾驶员在行驶过程中应时刻观察和分析交通情况，包括路面状况、天气情况、其他车辆和行人的动态等。通过观察和分析交通情况，驾驶员可以及时发现潜在的危险和障碍，并采取相应的措施加以应对。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判断和决策能力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驾驶员在遇到危险情况时，应具备快速判断和决策的能力。根据交通情况和自身经验，驾驶员应迅速判断采取何种措施可以避免或减少危险的发生，如减速、刹车、避让等。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驾驶员应具备应急处理的能力。例如，遇到突然出现的障碍物或车辆故障时，驾驶员应迅速采取措施避免事故发生或减轻事故后果。同时，驾驶员还应掌握基本的紧急避险技能，如紧急制动、紧急转向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危险预知与应对能力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熟悉汽车的各种操作部件，如方向盘、油门、刹车、转向灯等，并能够熟练地进行控制。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掌握平稳起步和停车的技巧，避免车辆熄火或溜车。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起步与停车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能够根据路况和车速熟练地进行换挡操作，保持车辆平稳加速。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换挡与加速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熟练掌握基本操作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山区与乡村道路驾驶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了解山区和乡村道路的驾驶特点，如急转弯、陡坡、狭窄路面等，并学习相应的应对策略。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城市道路驾驶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学习如何在繁忙的城市道路中安全驾驶，包括遵守交通规则、观察交通信号、避让行人等。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高速公路驾驶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掌握高速公路上的驾驶技巧，如保持车距、控制车速、超车与并线等。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提高应对复杂路况能力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https://d.book118.com/277152160032006031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2024-09-03T06:40:26.162</cp:lastPrinted>
  <dcterms:created xsi:type="dcterms:W3CDTF">2024-09-02T22:40:26Z</dcterms:created>
  <dcterms:modified xsi:type="dcterms:W3CDTF">2024-09-02T22:40:28Z</dcterms:modified>
</cp:coreProperties>
</file>