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D4E9D-A1A4-4725-835B-C6B9F27B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E0AF0-84C0-49E6-AA44-82C528CA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1F8E-A242-4646-B9DF-E027DF3C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A86F9-FFC6-4D6F-807D-F274A4CC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58A7C-33A8-4875-9D7B-0A29D9CF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47C73-0E5D-4BF4-A8BF-D3EA04BC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6C5C0-2DB9-4EA9-B1D0-C7251E43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44B7A-799C-429C-844D-3FA0F06D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D2477-DC62-4560-A6D0-B6BE8FD7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DA207-136D-448A-93F8-818B7042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B1A75-5C8B-4B6B-B9A4-985C83C2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2161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职业发展路径规划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行动计划制定与执行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评估与调整策略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职业生涯规划可以帮助个人在职业发展过程中明确目标、少走弯路，同时提升职业成功的概率。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制定明确的职业目标，包括短期、中期和长期目标，以及实现这些目标的具体计划。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通过不断学习和提升自己的能力，增加自己在职场中的竞争力，实现职业成功。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根据职业目标和自身条件，选择适合自己的职业发展路径，如专业技术路线、管理路线等。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通过职业规划，明确自己的兴趣、价值观、能力和优势，找到适合自己的职业方向。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在校学生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职场新人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转行或再就业者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职业规划的适用人群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通过职业规划，了解不同职业的要求和发展前景，选择适合自己的专业和职业方向。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通过职业规划，明确自己的职业目标和发展方向，制定实现目标的计划。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通过职业规划，了解自己的职业发展瓶颈和突破点，制定提升计划和措施。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通过职业规划，重新评估自己的兴趣和能力，找到新的职业机会和发展方向。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喜欢阅读各类书籍，特别关注行业趋势和前沿技术。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热爱户外运动，如徒步、骑行等，注重身体健康。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喜欢听音乐，也有一定的音乐创作和演奏能力。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对工作认真负责，能够承担压力并追求卓越。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善于与团队成员沟通合作，注重团队整体目标。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具备创新思维和解决问题的能力，喜欢挑战传统观念。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关注社会问题，愿意为社会做出贡献。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坚守诚信原则，尊重他人，赢得信任和尊重。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不断追求卓越，提高自己的能力和水平。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价值观取向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具备扎实的专业知识和技能，能够胜任相关工作。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具备较强的学习能力和适应能力，能够快速掌握新知识和技能。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熟练掌握英语和普通话，具备良好的语言沟通能力。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明确自己想要从事的职业领域，如市场营销、技术开发等。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设定实现长期目标的时间，通常为5-10年。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设定自己在该领域的职业水平目标，如成为该领域的专家或领导者。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明确需要提升的技能和能力，如沟通能力、领导力等。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设定实现中期目标的时间，通常为2-5年。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根据长期目标，设定中期内需要达到的阶段性成果，如获得相关证书、完成某个项目等。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根据中期目标，设定短期内需要完成的具体任务，如学习新知识、参加培训等。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设定可量化的指标，如完成某个项目的进度、获得某个证书的时间等。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设定实现短期目标的时间，通常为1年以内。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定期对职业目标进行评估，了解目标的完成情况以及是否需要调整。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根据评估结果，及时调整职业目标，确保目标与自身能力和市场需求相匹配。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随着职业发展和市场变化，持续更新职业目标，保持目标的时效性和可行性。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目标调整与更新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https://d.book118.com/277152161043006050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2024-09-22T19:01:08.241</cp:lastPrinted>
  <dcterms:created xsi:type="dcterms:W3CDTF">2024-09-22T11:01:08Z</dcterms:created>
  <dcterms:modified xsi:type="dcterms:W3CDTF">2024-09-22T11:01:10Z</dcterms:modified>
</cp:coreProperties>
</file>