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4F440-8211-4653-8183-977E6F7A5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056B4-0992-4E8D-9936-F30183211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BFB39-0288-47BF-86D3-FF4B07B8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5D965-3A7A-4F6F-8454-9F15BE8C9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0F140B-3DFD-44F7-ADB6-D05E03E53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063F6-B5F7-411A-A4AF-712AFA044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EC0A0-4367-4CB0-A8B3-258178323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6B10C-9D65-4FE7-9C4F-3A9AA2F1C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E6F40-D019-4A6F-B8AE-8D4AC0EF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0101E-5A36-4F67-9F16-D28F5CA80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D6B6C-58D0-4696-99FA-0AB627840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530431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贵金属投资方案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贵金属市场概述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贵金属投资品种与策略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贵金属价格影响因素及风险评估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贵金属投资技巧与实战指南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贵金属投资平台选择及注意事项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贵金属市场概述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全球贵金属市场规模庞大，交易活跃，近年来保持稳定增长。市场规模的增长主要受益于全球经济复苏、避险需求增加以及贵金属价格波动等因素。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贵金属市场增长趋势受到多种因素影响，包括全球经济形势、地缘政治风险、通胀预期以及货币政策等。预计未来几年，随着全球经济的稳步发展和避险需求的持续存在，贵金属市场有望继续保持增长态势。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贵金属市场的参与者主要包括生产商、消费者、投资者和金融机构等。其中，生产商和消费者是市场的基础力量，投资者和金融机构则通过交易和投资活动对市场波动产生影响。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不同参与者在市场中的地位和作用各不相同。生产商和消费者关注实物供需平衡和价格波动，投资者关注投资回报和风险控制，金融机构则通过提供交易服务和风险管理工具促进市场发展。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贵金属市场的法律法规环境涉及多个层面，包括国际法规、国内法规和行业自律规范等。这些法规和规范对市场的运行和监管起到重要作用。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在国际层面，贵金属市场受到国际货币基金组织（IMF）和世界黄金协会（WGC）等国际组织的监管和指导。在国内层面，各国政府通过制定相关法律法规对贵金属市场进行监管，确保市场的公平、公正和透明。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随着全球经济的复苏和发展中国家经济的崛起，贵金属市场需求将持续增长。同时，地缘政治风险和通胀预期等因素也将继续推动贵金属价格上涨。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贵金属市场有望出现以下发展趋势：一是市场规模继续扩大，交易活跃度提升；二是投资者结构多元化，机构投资者占比增加；三是金融科技在贵金属市场的应用将更加广泛，提高市场效率和透明度；四是全球贵金属市场合作与互联互通将进一步加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贵金属投资品种与策略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32" r="32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81" r="312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以金条、金币等形式存在的黄金，具有保值和增值潜力。投资者可以直接购买并持有实物黄金，作为长期投资。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实物黄金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与黄金类似，白银也是一种具有投资价值的贵金属。投资者可以购买银条、银币等实物白银进行投资。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实物白银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实物黄金、白银等投资品种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纸黄金、期货等衍生产品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纸黄金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一种通过银行账户进行的黄金投资方式，投资者通过买卖黄金凭证来获取收益，无需实际持有黄金。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在交易所进行的标准化合约交易，投资者可以通过买卖贵金属期货合约来参与市场波动，实现投资收益。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38" r="205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保守型策略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以保值和稳定收益为目标，适合风险承受能力较低的投资者。建议配置一定比例的实物黄金和白银，以降低投资组合的整体风险。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稳健型策略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在保值的基础上追求一定的增值，适合风险承受能力中等的投资者。建议在保守型策略的基础上，适当配置纸黄金、期货等衍生产品，提高收益水平。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激进型策略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以追求高收益为目标，适合风险承受能力较高的投资者。建议在稳健型策略的基础上，进一步增加衍生产品的配置比例，积极参与市场波动，获取更高的投资收益。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投资策略：保守型、稳健型、激进型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某投资者采用保守型策略，长期持有实物黄金和白银，成功抵御了通货膨胀和市场波动的风险，实现了资产的保值增值。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某投资者采用稳健型策略，在配置实物黄金和白银的同时，适当参与纸黄金和期货交易，成功把握了市场机会，获得了较高的投资收益。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投资者采用激进型策略，积极参与贵金属衍生产品的交易，通过灵活的操作和敏锐的市场洞察力，实现了较高的投资收益。然而需要注意的是，激进型策略风险较高，投资者需具备较高的风险承受能力和投资经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案例分析：成功投资者经验分享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贵金属价格影响因素及风险评估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地缘政治风险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国际政治局势的不稳定以及战争、恐怖袭击等地缘政治事件，可能导致贵金属价格剧烈波动。例如，中东地区的冲突往往会使油价上涨，进而推高黄金等贵金属价格。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经济政策不确定性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各国经济政策的调整以及贸易战等经济事件，可能对贵金属市场产生重大影响。例如，美国政府的关税政策可能导致全球经济增长放缓，从而提升避险需求，推动贵金属价格上涨。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政治经济因素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利率水平的高低直接影响贵金属投资的吸引力。当利率上升时，持有贵金属的成本增加，可能导致价格下跌；反之，利率下降时，贵金属投资吸引力增强，价格有望上涨。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贵金属价格与国际货币汇率密切相关。一般来说，美元汇率下跌时，以美元计价的贵金属价格上涨；反之亦然。因此，投资者需要密切关注国际汇率市场动态。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利率变动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货币政策与汇率波动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https://d.book118.com/277153043151006044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2024-09-19T09:29:50.167</cp:lastPrinted>
  <dcterms:created xsi:type="dcterms:W3CDTF">2024-09-19T01:29:50Z</dcterms:created>
  <dcterms:modified xsi:type="dcterms:W3CDTF">2024-09-19T01:29:52Z</dcterms:modified>
</cp:coreProperties>
</file>