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9433C-6FB7-4958-9C22-37C5F4B68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C8ACB-0DDF-474F-9967-4F9EE2808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0DBFF-3236-495C-AD04-30E595F9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DE8F6-1355-4393-B086-947920723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26EBA0-BFAE-4945-9824-C3349F57E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7F10D-4200-4DAA-A529-1BAFD16C7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E3C569-E2CD-4126-AB35-FA2D1E8C5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A3460-F015-451B-885F-B696215A1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C32C0-EB69-4F2E-AF9D-4E9C2E2C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BCC21-EC34-488B-9080-4904C7AF9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85CFC-BE76-4D3C-836E-9346D39F5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5314400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工程施工中的消防设备的作用与使用注意事项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工程施工中消防设备的作用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消防设备的种类与特点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消防设备的使用注意事项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消防设备的保养与维护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提高消防安全意识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工程施工中消防设备的作用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28" r="304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实时监测空气中的烟雾浓度，一旦发现异常立即发出警报，提醒人员及时采取措施。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火灾探测器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配备在施工现场各处，用于初期火灾扑救，降低火灾发生的可能性。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预防火灾发生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防火分隔设施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通过设置防火墙、防火门等设施，将火灾限制在一定区域内，防止火势扩大。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喷水、泡沫等灭火系统能够在火灾发生时迅速扑灭火源，控制火势蔓延。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控制火势蔓延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确保火灾发生时，人员能够迅速、有序地撤离现场。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定期对消防设备进行检查和维护，确保其处于良好状态，提高应对火灾的能力。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保障施工安全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消防设备维护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紧急疏散通道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消防设备的种类与特点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灭火器是施工现场必备的消防设备之一，主要用于扑灭初期火灾。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灭火器有多种类型，如干粉灭火器、泡沫灭火器和二氧化碳灭火器等，可根据不同火灾类型选择合适的灭火器。灭火器应定期检查，确保其处于良好状态。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01" b="550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消防栓是施工现场重要的消防供水设备，用于提供灭火用水。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消防栓应安装在显眼、易取用的位置，并配备相应的消防水带和消防水枪。在使用消防栓时，应注意保持安全距离，避免水压过大造成伤害。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自动喷水灭火系统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自动喷水灭火系统能够在火灾发生时自动启动，通过喷水扑灭火灾。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自动喷水灭火系统由喷头、管路和报警装置组成，可根据不同场所选择不同的喷头类型。在使用过程中，应注意定期检查系统是否正常运行。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火灾报警系统能够在火灾初期及时发出警报，提醒人员疏散和采取灭火措施。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火灾报警系统由探测器、报警器和控制器等组成，可根据不同场所选择相应的探测器类型。在使用过程中，应注意定期检查系统是否正常工作，并保持探测器清洁。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消防设备的使用注意事项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https://d.book118.com/277153144006006046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2024-09-21T00:14:19.953</cp:lastPrinted>
  <dcterms:created xsi:type="dcterms:W3CDTF">2024-09-20T16:14:19Z</dcterms:created>
  <dcterms:modified xsi:type="dcterms:W3CDTF">2024-09-20T16:14:22Z</dcterms:modified>
</cp:coreProperties>
</file>