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F7B59-D8CF-462E-B5B7-8ECE07121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EB0BC-1922-4F26-9D4E-C2671C4E6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3597B-9F07-40EB-8F80-0275D4AEF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3BBBA-7324-41D6-9B6E-C3BC18DBA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784085-4FCD-4263-A4FB-8ADA1DCFC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3ED5B1-D45B-4598-8327-DE792861E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83BA06-E1DF-42D3-8816-F3FF8B3D9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924CB-1557-46FB-921C-9AC4D9F47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64B67-8AC0-4B1F-BC2E-7B21AAAE6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46521-BE9E-41EF-A0CA-43EC326E5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0A0EF-0933-4375-953F-E70AA6F81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5413606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小学教学质量提升方案优化学校的教学资源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课堂教学改革与实践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信息技术与教学融合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校园文化建设与育人环境优化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家校合作与社区资源整合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教学资源现状分析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学校拥有一定数量的教师，但教师的学科结构和年龄分布不够合理。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667" r="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学校配备了基本的教学设备，如黑板、投影仪等，但缺乏先进的互动教学设备。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学校提供国家规定的课程，但缺乏多样化的选修课程和拓展课程。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现有教学资源概述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部分教师的工作量不饱和，而部分学科教师则短缺，导致资源利用不均衡。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师资利用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基本教学设备使用频率较高，但先进教学设备使用不足，存在资源浪费现象。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教学设备利用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国家规定的课程得到了充分利用，但选修课程和拓展课程资源开发不足。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课程资源利用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资源利用情况评估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师资力量不足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教学设备陈旧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课程资源单一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资源利用不充分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部分学科教师短缺，影响教学质量和学生学习效果。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学校缺乏先进的互动教学设备，无法满足现代化教学的需要。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学校提供的课程较为单一，缺乏多样性和选择性，不利于学生全面发展。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部分资源未得到充分利用，造成资源浪费和教学效果不佳。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教学资源优化策略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制定科学合理的资源配置方案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分析学校教学资源现状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对学校现有的人力、物力、财力等教学资源进行全面清查和分析，明确优势和不足。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制定资源配置计划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根据学校发展目标和学生实际需求，制定科学合理的资源配置计划，包括人力、物力、财力等方面的投入和分配。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完善资源配置机制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建立灵活多样的资源配置机制，如设立教学资源调配中心、实行教学资源共享制度等，确保资源的高效利用。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构建资源共享平台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利用信息技术手段，构建教学资源共享平台，实现校内外优质资源的互通有无和共享利用。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鼓励教师参与资源建设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激励教师积极参与教学资源建设和共享，形成教学资源建设的合力。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整合校内外优质资源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积极与周边学校、教育机构、企业等合作，整合校内外优质教育资源，为学生提供更加多元化的学习体验。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加强优质资源整合与共享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发挥优秀教师的引领作用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评选和表彰优秀教师，发挥他们的示范引领作用，促进教师队伍整体素质的提升。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定期组织教师培训活动，提升教师的教育教学能力和专业素养。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鼓励教师创新教学方式方法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鼓励教师积极探索和实践新的教学方式方法，如翻转课堂、项目式学习等，提高教学效果。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提升教师素质，发挥教师作用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课堂教学改革与实践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通过引导学生参与实际问题的解决，培养其批判性思维和创新能力。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引入项目式学习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让学生在课前预习，课堂上通过讨论、互动等形式深化理解。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翻转课堂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鼓励学生分组合作，共同完成学习任务，培养其团队协作和沟通能力。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创新课堂教学模式与方法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情境化教学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创设生动、有趣的教学情境，激发学生的学习兴趣和积极性。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针对不同学生的特点和需求，提供个性化的教学方案和资源。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鼓励学生自主探究问题，培养其独立思考和解决问题的能力。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强化学生主体地位，激发学生兴趣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建立良好的师生关系，鼓励学生提问、发表观点，促进课堂互动。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师生互动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通过小组讨论、角色扮演等形式，促进学生之间的交流与合作。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生生互动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加强与家长的沟通与合作，共同关注学生的学习和成长。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家校互动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加强课堂互动与合作学习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信息技术与教学融合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https://d.book118.com/277154136065006033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2024-09-06T21:24:17.739</cp:lastPrinted>
  <dcterms:created xsi:type="dcterms:W3CDTF">2024-09-06T13:24:17Z</dcterms:created>
  <dcterms:modified xsi:type="dcterms:W3CDTF">2024-09-06T13:24:19Z</dcterms:modified>
</cp:coreProperties>
</file>