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DA463-E4F9-4220-9047-23D52FDB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D0A5F-59F2-4EC8-B625-02962488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FD93C-7CC6-4E43-89BD-74939BDA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8A9D2-A50C-472A-92CE-226101DE6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0BA91-9F7C-43E1-93A6-068735F5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E64B8-7C3E-4960-B04A-16E12B34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96EEB-1F8F-4E4D-8ABD-66F795BD7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AC688-4AF5-42EF-8F19-08ABE04C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ED7E1-B0AB-4304-8C78-C3515AD3A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605D6-E175-4416-AD85-77C4E3C4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7BF9A-89CD-4B6E-A9C2-0A225B0C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5141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儿科主管护士培训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儿科病房管理与感染控制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儿科患者心理关怀与沟通技巧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患儿出院指导与随访工作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儿科护理具有其独特性，如儿童生长发育快、病情变化快、心理需求高等。因此，儿科护士需要具备高度的责任心、耐心和细心，以及扎实的专业知识和技能。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由于儿童语言表达能力和自我控制能力有限，儿科护理在沟通、病情观察、护理操作等方面都存在一定的难度。此外，儿童疾病的种类和严重程度也各不相同，需要护士具备丰富的临床经验和应变能力。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儿科护理特点与难点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儿科护士在医疗团队中扮演着重要的角色，他们是儿童的照顾者、安慰者和教育者。他们需要为儿童提供全面的护理服务，包括病情观察、治疗护理、生活护理、心理护理等。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儿科护士的职责包括执行医嘱、进行护理操作、观察病情变化、记录护理文书等。同时，他们还需要为儿童及其家长提供健康教育和指导，帮助他们了解疾病知识和护理技能。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儿科护士角色与职责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随着医学的不断进步和儿科护理的不断发展，儿科护理将越来越专业化，对护士的专业知识和技能要求也将越来越高。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人性化护理是儿科护理的重要发展趋势之一。在护理过程中，护士需要更加注重儿童的心理需求和情感体验，为他们提供更加温馨、舒适的护理环境和服务。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信息化技术在儿科护理中的应用将越来越广泛。例如，电子病历、智能输液系统、远程监护等技术将为儿科护理提供更加便捷、高效的服务手段。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掌握病情观察、保持呼吸道通畅、发热护理、预防并发症等措施。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了解疾病特点，熟练进行氧疗、排痰、病情观察等护理操作。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熟悉不同类型肺炎的护理要点，如保持空气新鲜、合理饮食、密切观察病情变化等。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掌握腹泻病的护理原则，如调整饮食、补充水分和电解质、预防并发症等。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了解疾病症状，熟练进行饮食调整、药物治疗护理、观察病情等操作。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急性胃肠炎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熟悉消化性溃疡的护理措施，如缓解疼痛、促进愈合、预防复发等。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脑性瘫痪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了解脑性瘫痪的康复治疗方法，协助患儿进行康复训练，提高生活质量。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掌握癫痫发作时的急救措施，了解抗癫痫药物的使用及护理要点。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急性感染性多发性神经根炎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熟悉疾病特点，掌握呼吸肌麻痹时的急救护理技能。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了解贫血原因，掌握饮食调整、药物治疗护理及预防感染等措施。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营养性贫血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熟悉疾病特点，掌握出血时的急救护理技能及预防并发症的措施。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血小板减少性紫癜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了解白血病的化疗方案及护理要点，协助患儿度过化疗期，提高治愈率。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儿科护理技能操作规范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熟练掌握静脉采血技术，包括选择合适的穿刺部位、消毒、穿刺、采血及止血等步骤。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掌握小儿静脉输液技术，能够根据不同病情和药物性质调节输液速度和量。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熟悉静脉留置针的使用和维护，减少患儿反复穿刺的痛苦。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了解静脉采血与输液的并发症及预防措施，确保患儿安全。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静脉采血与输液技术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熟练掌握氧气吸入技术，包括选择合适的氧疗装置、调节氧流量和浓度等。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了解氧气吸入与雾化吸入的适应症和禁忌症，确保治疗安全有效。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掌握雾化吸入技术，能够正确配制药液、选择合适的雾化器和面罩，并指导患儿正确使用。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熟悉氧气吸入与雾化吸入的注意事项和并发症预防措施，提高治疗效果。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氧气吸入与雾化吸入技术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婴幼儿喂养与营养支持技术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熟练掌握婴幼儿喂养技术，包括母乳喂养、人工喂养和混合喂养等。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了解婴幼儿的营养需求和饮食特点，能够制定合理的饮食计划。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掌握婴幼儿营养支持技术，包括肠内营养和肠外营养等。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熟悉婴幼儿喂养与营养支持的注意事项和并发症预防措施，确保患儿健康成长。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https://d.book118.com/277155141161006042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2024-09-16T10:48:23.214</cp:lastPrinted>
  <dcterms:created xsi:type="dcterms:W3CDTF">2024-09-16T02:48:23Z</dcterms:created>
  <dcterms:modified xsi:type="dcterms:W3CDTF">2024-09-16T02:48:25Z</dcterms:modified>
</cp:coreProperties>
</file>