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08926-AE0E-455C-92BE-1BF991C5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FFDB4-DF93-4E42-A954-14C057A2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FF833-4799-4835-A088-944A2A1D6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F3057-77C9-499A-9E87-38CB8A01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352D7-554C-4C5B-A601-1D2FA41C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A2984-F582-4446-B9B3-E4AA16E6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14F4E-6A17-42D5-A27D-04160B06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4C1A4-4912-4247-A8A7-7CAA58A8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0BB05-8ED4-43E5-9B14-94E3BBFF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45B5F-1571-40D2-BFEA-582A5B34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6E55-95F1-4A4C-8C11-712C0FFD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612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基本护理特点\n## 1.中医护理的基本概念与理论体系\n### 1.1中医护理的起源与发展历程\n### 1.2中医护理的核心理念与基本原则\n### 1.3中医护理与现代护理学的关系\n## 2.中医护理的基本特点与方法\n### 2.1中医护理的整体观念与个体化护理\n### 2.2中医护理的常用技法与实际操作\n### 2.3中医护理的膳食调理与养生建议\n## 3.中医护理在常见疾病中的应用\n### 3.1中医护理在呼吸系统疾病中的应用\n### 3.2中医护理在消化系统疾病中的应用\n### 3.3中医护理在循环系统疾病中的应用\n## 4.中医护理的优势与局限性\n### 4.1中医护理的优势及其在健康管理中的作用\n### 4.2中医护理的局限性及其在现代护理实践中的挑战\n### 4.3如何正确认识和评价中医护理的优缺点\n## 5.中医护理的发展趋势与展望\n### 5.1中医护理在现代护理体系中的融合发展\n### 5.2中医护理在公共卫生事件中的应对与贡献\n### 5.3中医护理在未来护理领域的发展趋势与前景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中医基本护理特点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中医护理的基本概念与理论体系</a:t>
            </a:r>
            <a:endParaRPr/>
          </a:p>
        </p:txBody>
      </p:sp>
      <p:sp>
        <p:nvSpPr>
          <p:cNvPr id="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2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中医护理的起源</a:t>
                </a:r>
                <a:endParaRPr/>
              </a:p>
            </p:txBody>
          </p:sp>
          <p:sp>
            <p:nvSpPr>
              <p:cNvPr id="1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中华民族悠久的历史和文化底蕴孕育了中医护理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早在西周时期，中医护理就已经开始萌芽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《黄帝内经》等经典著作的问世，为中医护理的发展奠定了基础</a:t>
                </a:r>
                <a:endParaRPr/>
              </a:p>
            </p:txBody>
          </p:sp>
        </p:grpSp>
        <p:grpSp>
          <p:nvGrpSpPr>
            <p:cNvPr id="13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3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中医护理的发展历程</a:t>
                </a:r>
                <a:endParaRPr/>
              </a:p>
            </p:txBody>
          </p:sp>
          <p:sp>
            <p:nvSpPr>
              <p:cNvPr id="1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从秦汉时期的《伤寒杂病论》到明清时期的《温病条辨》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中医护理理论体系逐渐完善，护理方法日益丰富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新中国成立后的中医护理事业，得到了长足的发展和进步</a:t>
                </a:r>
                <a:endParaRPr/>
              </a:p>
            </p:txBody>
          </p:sp>
        </p:grpSp>
        <p:grpSp>
          <p:nvGrpSpPr>
            <p:cNvPr id="13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3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中医护理的现代传承</a:t>
                </a:r>
                <a:endParaRPr/>
              </a:p>
            </p:txBody>
          </p:sp>
          <p:sp>
            <p:nvSpPr>
              <p:cNvPr id="1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中西医结合护理模式的探索与实践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中医护理在现代护理体系中的地位日益提升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中医护理的国际交流与合作，推动中医护理走向世界</a:t>
                </a:r>
                <a:endParaRPr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中医护理的核心理念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：强调人体与自然环境的和谐统一，关注生命的整体状态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辨证论治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：通过观察、辨证和分析，找出病因和病机，制定个性化的治疗方案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：主张养生防病，强调治未病的重要性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中医护理的基本原则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：注重人体阴阳气血的平衡与调节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五行相生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：运用五行相生相克的理论指导护理实践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因时制宜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：根据四季气候变化和地域特点，调整护理方法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：关注患者的心理、生理、社会需求，提供全面的护理服务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中医护理的核心理念与基本原则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中医护理与现代护理学的共性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都强调以人为本，关注患者的身心健康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都注重疾病的预防、诊断、治疗和康复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都致力于提高护理质量和患者满意度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中医护理与现代护理学的差异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中医护理注重整体观念和辨证论治，现代护理学强调循证医学和个性化护理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中医护理的护理方法以中草药、针灸、拔罐等为主，现代护理学则采用药物、手术等多种治疗手段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中医护理强调养生防病，现代护理学关注疾病管理和健康促进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中医护理与现代护理学的融合发展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中西医结合护理模式的探索与实践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中医护理在现代护理体系中的地位日益提升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中医护理的国际交流与合作，推动中医护理走向世界</a:t>
            </a:r>
            <a:endParaRPr/>
          </a:p>
        </p:txBody>
      </p: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中医护理与现代护理学的关系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中医护理的基本特点与方法</a:t>
            </a:r>
            <a:endParaRPr/>
          </a:p>
        </p:txBody>
      </p:sp>
      <p:sp>
        <p:nvSpPr>
          <p:cNvPr id="1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中医护理的整体观念与个体化护理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中医护理的整体观念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注重人体与自然环境的和谐统一，关注生命的整体状态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强调人体阴阳气血的平衡与调节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注重脏腑功能的协调与和谐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中医护理的个体化护理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根据患者的体质、病情、病因、病机等进行辨证论治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制定个性化的治疗方案和生活指导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关注患者的心理、生理、社会需求，提供全面的护理服务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中医护理的常用技法与实际操作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中医护理的常用技法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针灸：通过刺激经络穴位，调和气血，疏通经络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推拿：通过手法按摩，疏通经络，缓解肌肉紧张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拔罐：通过负压吸附，活血化瘀，疏通经络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刮痧：通过刮拭皮肤，活血化瘀，排毒养颜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中医护理的实际操作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评估患者的病情和体质，制定护理计划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严格执行护理操作，关注患者的反应和舒适度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观察和记录患者的病情变化，及时调整护理方案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中医护理的膳食调理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根据患者的体质、病情、病因、病机等因素，制定个性化的膳食计划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注重食物的营养搭配和药物的搭配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强调饮食的定时定量和清淡为主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中医护理的养生建议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注重养生防病，强调治未病的重要性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提倡适量的运动和休息，保持良好的作息习惯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注重情志调养，保持乐观积极的心态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中医护理的膳食调理与养生建议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中医护理在常见疾病中的应用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中医护理在呼吸系统疾病中的应用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支气管炎、哮喘等疾病的中医护理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针灸、拔罐等技法，疏通经络，缓解呼吸困难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中药调理，增强免疫力，减少复发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养生建议，注重保暖，避免过敏原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https://d.book118.com/277156126152006043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中医基本护理特点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2024-09-17T21:13:16.294</cp:lastPrinted>
  <dcterms:created xsi:type="dcterms:W3CDTF">2024-09-17T13:13:16Z</dcterms:created>
  <dcterms:modified xsi:type="dcterms:W3CDTF">2024-09-17T13:13:18Z</dcterms:modified>
</cp:coreProperties>
</file>