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0E5BC-1472-469D-AAA9-88034481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D1650-7B4D-4731-887F-842194F15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6E095-6C38-40BF-B2C5-96732A614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FABCF-A269-432B-9A04-2555214D3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7FDE63-E9D1-4A15-B1FA-0D44D13AA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2DC50A-0015-41E7-9432-B631458CB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02CED-A38A-402F-BEE7-064EA9295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96DB0-B8B7-4B33-8778-234BB9459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BE9DE-3DCF-4334-BE0F-2DE38DF1E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4B389-D934-415B-AC72-ED63CDBBA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FB176-7D36-4C11-89EF-1969006C5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6100315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高中化学 认识原子及其结构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202X-12-21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原子及其结构概述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原子的电子排布与能级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原子核与放射性元素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元素周期表与元素性质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化学键与分子结构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原子及其结构的实验探究与教学建议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原子及其结构概述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原子是化学物质的基本单位，由质子、中子和电子组成。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原子的定义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原子是电中性的，具有固定的质子数和电子数，决定了元素的化学性质。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原子的性质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原子的定义与性质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原子由带正电的原子核和带负电的电子组成，电子绕原子核做圆周运动。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卢瑟福模型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玻尔模型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现代原子模型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原子由带正电的原子核和带负电的电子组成，电子在固定的能级上运动。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原子由带正电的原子核和核外电子组成，电子在量子力学描述下的不同能级上运动。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原子结构的基本模型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古希腊哲学家提出原子概念，认为物质由极小的、不可分割的单位组成。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早期原子概念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英国科学家道尔顿提出原子论，认为物质由整数个原子组成。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道尔顿提出原子论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英国物理学家汤姆生发现电子，揭示了原子的内部结构。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汤姆生发现电子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英国物理学家卢瑟福提出原子核模型，认为原子由原子核和电子组成。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卢瑟福提出原子核模型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原子结构的发现历程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原子的电子排布与能级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同一轨道上最多容纳两个电子，且自旋方向相反。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泡利不相容原理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当电子排布在同一能级时，优先以单电子形式占据轨道。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洪特规则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电子优先占据能量最低的轨道，即先填满低能级再填高能级。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能量最低原理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电子排布规律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原子核外电子在不同能量的状态，由低到高依次为基态、激发态等。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电子在不同能级之间跃迁，吸收或释放能量，表现为原子光谱。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跃迁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能级与跃迁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原子吸收或释放能量时产生的光谱，包括吸收光谱和发射光谱。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原子光谱具有特征性，不同元素的原子光谱具有不同的特征谱线。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原子光谱与特征光谱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特征光谱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原子光谱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原子核与放射性元素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原子核的组成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由质子和中子组成，其中质子数决定了元素的种类，中子数决定了同位素。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原子核的结构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分为核外电子和核内质子、中子，核外电子围绕原子核旋转，核内质子、中子通过强相互作用力结合在一起。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原子核的结构与组成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放射性元素的发现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19世纪末，科学家们通过实验发现了放射性元素的存在。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放射性元素的分类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根据放射性衰变的快慢，可以分为三种类型：稳定元素、长寿命元素和短寿命元素。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放射性元素的发现与分类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https://d.book118.com/277161003155006026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2024-09-01T05:48:07.252</cp:lastPrinted>
  <dcterms:created xsi:type="dcterms:W3CDTF">2024-08-31T21:48:07Z</dcterms:created>
  <dcterms:modified xsi:type="dcterms:W3CDTF">2024-08-31T21:48:09Z</dcterms:modified>
</cp:coreProperties>
</file>