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D3CC4-6F05-46DD-93BA-D1A153ADA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9C7D7-568A-4C32-B3CE-102EFCB82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A21EF-906E-4C29-A52C-482C3B64B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CD4E05-BAE3-4328-AB7B-9721AC18A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70B1BA-9E58-4CDA-AC70-FC3322E1B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870C1B-6BB2-4FBB-B2E7-02DE5EE60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DC8FE8-BE14-4468-AF16-7AB94916D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B7A65A-5409-4934-AEE8-BB50AD694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757EC8-1BA8-499B-BE08-22D8A6755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C3203-E954-475D-9E5D-9AA2E00F0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1E6A5-BE92-4A10-AAEA-2D703ACBF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6104320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常微分方程一阶微分方程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一阶微分方程的基本概念和性质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一阶微分方程的解法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一阶微分方程的应用举例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一阶微分方程的数值解法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一阶微分方程的前沿研究与发展趋势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微分方程的定义与分类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微分方程的定义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微分方程是描述未知函数与其导数之间关系的数学方程。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微分方程的分类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根据未知函数的最高阶导数，微分方程可分为一阶、二阶和高阶微分方程；根据方程中是否显含未知函数，可分为显式和隐式微分方程。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一阶微分方程是微分方程中最基础的一类，是解决实际问题的重要工具。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普遍性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一阶微分方程在物理学、工程学、经济学等领域中广泛应用，如描述物体运动、电路分析、经济模型等。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可解性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相对于高阶微分方程，一阶微分方程的解法更为成熟和多样，可以通过多种方法求解。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一阶微分方程的重要性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31" r="234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揭示自然现象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一阶微分方程可以描述许多自然现象的变化规律，如物体的运动、热量的传递等。通过研究一阶微分方程，可以深入了解这些现象的本质和规律。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解决实际问题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一阶微分方程在实际问题中有着广泛的应用，如工程技术、金融经济等领域。通过求解一阶微分方程，可以为这些问题提供有效的解决方案。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推动数学发展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一阶微分方程作为数学的一个重要分支，其研究不仅有助于推动数学本身的发展，还可以为其他领域提供有力的数学工具和方法。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一阶微分方程的基本概念和性质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未知函数及其一阶导数出现在方程中，且方程中未知函数的最高阶导数为一阶的微分方程。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一般形式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$F(x, y, y') = 0$，其中 $F$ 是 $x, y, y'$ 的已知函数，$y = y(x)$ 是未知函数。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一阶微分方程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一阶微分方程的定义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方程中关于未知函数及其一阶导数的项均为一次的微分方程。形如 $y' + P(x)y = Q(x)$。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不满足线性一阶微分方程定义的方程，即方程中关于未知函数或其一阶导数的项有高于一次的。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线性一阶微分方程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非线性一阶微分方程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线性与非线性一阶微分方程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形如 $frac{dy}{dx} = f(x)g(y)$ 的方程，其中 $f(x)$ 和 $g(y)$ 分别为 $x$ 和 $y$ 的函数。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可分离变量的定义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通过两边积分的方法求解，即 $int frac{dy}{g(y)} = int f(x)dx + C$。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可分离变量的一阶微分方程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齐次与非齐次一阶微分方程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形如 $frac{dy}{dx} + P(x)y = 0$ 的方程，其中 $P(x)$ 是 $x$ 的已知函数。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非齐次一阶微分方程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不满足齐次一阶微分方程定义的方程，形如 $frac{dy}{dx} + P(x)y = Q(x)$，其中 $Q(x) neq 0$。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求解方法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对于非齐次方程，通常先求对应的齐次方程的通解，然后通过常数变易法或待定系数法等方法求得非齐次方程的特解。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齐次一阶微分方程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一阶微分方程的解法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69567" y="1762125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观察方程，判断其是否可分离变量。若可分离，则将所有项移到等式一侧，使等式另一侧为0。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55669" y="4444384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对等式两侧同时积分，得到原函数的表达式。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877359" y="2407424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根据初始条件确定常数，得到特解。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可分离变量的解法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齐次方程的解法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判断方程是否为齐次方程，即判断方程中各项关于未知函数的导数是否为同一次幂。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若是齐次方程，则通过变量替换将其化为可分离变量的形式。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按照可分离变量的解法求解。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观察方程，判断其是否为一阶线性微分方程。若是，则将其化为标准形式：y'+P(x)y=Q(x)。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找出方程的通解，使用公式：y=e^(-∫P(x)dx)[∫Q(x)e^(∫P(x)dx)dx+C]。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一阶线性微分方程的解法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观察方程，判断其是否为伯努利方程。若是，则将其化为标准形式：y'+P(x)y=Q(x)y^n。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当n≠0,1时，通过变量替换z=y^(1-n)将其化为一阶线性微分方程。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按照一阶线性微分方程的解法求解。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伯努利方程的解法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https://d.book118.com/277161043200006040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2024-09-13T14:56:13.839</cp:lastPrinted>
  <dcterms:created xsi:type="dcterms:W3CDTF">2024-09-13T06:56:13Z</dcterms:created>
  <dcterms:modified xsi:type="dcterms:W3CDTF">2024-09-13T06:56:15Z</dcterms:modified>
</cp:coreProperties>
</file>