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3287E-48BC-4900-A94D-46F0BD8A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41D13-C41B-46CC-A2A9-312D35B8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6DAE-3CD9-4229-9896-EA3EEC76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043EE-FB60-4D95-A51A-D1A6D30A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E5BA3-5A39-4D22-8B03-98B0931F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BF923-63B6-4273-9810-14C34A8B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A8BC0-0A1F-45C9-B74B-CF6F66E4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A13E1-6988-4B0E-B89C-62FE9FF8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6D38E-F9AF-4434-8001-FE412BA9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C83FA-7828-4AAD-83A9-32482D27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332E-439F-4697-A9EA-FD37F945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1051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预防机动车辆伤害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机动车辆伤害的常见原因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预防机动车辆伤害的措施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个人与社区的参与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56" r="212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32" r="26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预防机动车辆伤害是公共安全领域的重要议题，需要政府、社会各界和个人的共同努力。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每年因机动车辆伤害导致的死亡和伤残人数众多，给家庭和社会带来巨大的经济和心理负担。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73" b="94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通过宣传教育、政策制定和执法等手段，提高公众对机动车辆安全的认识和重视程度。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减少由机动车辆引发的交通事故和伤害事件，保障人民群众的生命财产安全。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机动车辆伤害的常见原因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875" b="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超速驾驶是导致机动车辆事故的主要原因之一，因为高速行驶会使车辆的操控性能变差，反应时间变短，增加失控和碰撞的风险。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车辆速度过快时，制动距离会增加，转弯和变道时的稳定性会降低，而且高速行驶还会增加驾驶员的心理压力，导致判断失误和操作失误。因此，遵守限速规定，保持合理的车速是预防机动车辆伤害的重要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超速驾驶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酒后驾驶是指驾驶员血液中的酒精含量超过法定标准，这会严重影响驾驶员的反应速度、判断力和驾驶技能，从而增加发生交通事故的风险。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使驾驶员的反应时间延长，降低对距离、速度和空间的判断能力，以及对紧急情况的应对能力。此外，酒精还会影响驾驶员的情绪和心态，使其容易产生冒险和冲动行为。因此，驾驶员应避免饮酒后驾车，以确保自身和他人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酒后驾驶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疲劳驾驶是指驾驶员在疲劳状态下继续驾车行驶，这会导致驾驶员注意力不集中、反应迟钝、判断力下降等负面影响，从而增加发生交通事故的风险。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的原因可能包括长时间连续驾驶、缺乏休息、睡眠不足等。疲劳状态下，驾驶员的注意力和集中力会明显下降，对突发情况的处理能力也会减弱。因此，驾驶员应保证充足的休息和睡眠时间，避免疲劳驾驶，以确保行车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不使用安全带或头盔是导致交通事故中人员伤亡的重要原因之一，因为这些防护措施可以有效地减少碰撞时对驾驶员和乘客的冲击力，降低受伤和死亡的风险。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和头盔的作用是吸收碰撞时的冲击力，减少对身体的伤害。根据相关研究，使用安全带可以减少45%的腹部受伤和40%的头部受伤风险；而佩戴头盔可以显著降低头部受伤和死亡的风险。因此，驾驶员和乘客在行车时应正确使用安全带和头盔，以保障自身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不使用安全带或头盔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预防机动车辆伤害的措施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https://d.book118.com/277161051050006044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2024-09-18T15:43:52.833</cp:lastPrinted>
  <dcterms:created xsi:type="dcterms:W3CDTF">2024-09-18T07:43:52Z</dcterms:created>
  <dcterms:modified xsi:type="dcterms:W3CDTF">2024-09-18T07:43:54Z</dcterms:modified>
</cp:coreProperties>
</file>