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BEE8D-E68E-40AD-AD0C-9315C8DB1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C4C6F-987A-4401-9544-7B05B72F3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49CBC-9F22-4B69-B51F-94A84E9B5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2CA1D-6692-4765-8EFE-9BB965059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E46FCD-AAFA-4706-AC64-A840D9A0A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523C65-AF6C-4F96-AA7B-B5B208A50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412BBD-D3E7-492B-B61C-D74AFDE1B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3A540-615D-4662-A150-CB9B24794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B20AF-536F-4300-959A-7947C4D39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87F56-7197-48EF-965B-489F6C5CB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D5DE1-8386-4EA5-8F25-70356A4DD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620310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加油站安全运营指南规范操作安全为先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加油站安全规范操作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加油站安全防范措施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加油站应急预案与处置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加油站安全培训与人员管理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加油站安全检查与评估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规范加油站安全运营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本指南旨在为加油站提供一套全面、系统的安全运营规范，确保加油站在日常运营中严格遵守安全规定，防范各类安全风险。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随着加油站行业的快速发展，安全运营面临诸多挑战，如设备老化、员工安全意识不足等。本指南旨在帮助加油站应对这些挑战，提升整体安全水平。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06" r="24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加油站涉及易燃易爆等危险因素，一旦发生事故，后果不堪设想。通过规范的安全运营，可以最大限度地保障员工和顾客的生命财产安全。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保障员工和顾客安全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安全事故往往会给企业带来严重的声誉损失，甚至可能导致企业倒闭。加强安全运营有助于维护加油站的良好形象，提升品牌价值。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安全是加油站可持续发展的基石。只有确保安全运营，才能为加油站创造稳定、长期的经济效益，实现可持续发展目标。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加油站安全运营的重要性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加油站安全规范操作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167" b="14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加油前准备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引导车辆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加油过程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加油后处理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加油操作规范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加油员需穿着防静电工作服，检查加油枪、油罐车等设备是否完好，确保无漏油、漏气现象。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加油员应按规定操作加油枪，避免油品溅出，同时注意观察油表，防止油罐溢出。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加油员应引导车辆停放在指定位置，熄火并关闭电源。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加油完成后，加油员应挂好油枪，清理现场，并引导车辆安全驶离。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检查卸油设备、管道、阀门等是否完好，确保密封良好，无渗漏现象。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卸油前准备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将卸油管与油罐车、储油罐等设备连接牢固，确保密封严密。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连接卸油管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缓慢开启卸油阀门，控制卸油速度，避免产生静电和溅油。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卸油过程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关闭卸油阀门，拆卸卸油管，清理现场，并做好相关记录。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卸油后处理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卸油操作规范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计量前准备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按规定方法取样，保证样品的代表性和真实性。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油品取样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数据记录和报告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详细记录计量数据，及时报告异常情况。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检查计量器具是否完好、准确，确保在有效期内。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按照计量器具的操作规程进行计量，确保数据准确可靠。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严格按照设备操作规程使用设备，避免因误操作造成事故。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定期对设备进行检查，发现故障及时报修，确保设备处于良好状态。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按照设备维护计划进行维护保养，延长设备使用寿命，确保设备安全运行。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记录和报告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详细记录设备使用和维护情况，及时报告设备故障和维修情况。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设备使用和维护规范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加油站安全防范措施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严格控制火源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禁止吸烟、禁止使用手机等明火物品，确保加油站内无火源。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储存安全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按照规范储存油品，避免油品挥发和泄漏，确保油罐安全。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配备完善的消防设施，如灭火器、泡沫灭火系统等，确保在紧急情况下能够及时应对。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环境湿度控制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保持加油站内适宜的湿度，减少静电产生。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人体静电防护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员工穿着防静电工作服和鞋子，避免人体静电引发火灾或爆炸。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设备静电防护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对加油枪、油罐车等设备进行静电接地处理，消除静电积聚。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防静电措施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安装避雷针、避雷带等防雷设施，避免雷电直接击中加油站。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防雷设施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确保加油站内所有设备接地良好，避免雷电通过设备对人员或设施造成伤害。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设备接地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定期对防雷设施进行检查和维护，确保其有效性。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防雷击措施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https://d.book118.com/277162031010006040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2024-09-12T05:59:58.539</cp:lastPrinted>
  <dcterms:created xsi:type="dcterms:W3CDTF">2024-09-11T21:59:58Z</dcterms:created>
  <dcterms:modified xsi:type="dcterms:W3CDTF">2024-09-11T22:00:00Z</dcterms:modified>
</cp:coreProperties>
</file>