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224A-AD15-4D9D-9A51-4FA6944D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0937A-64B9-4DAC-BA2E-4C2930260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44E5-A609-4AFF-BFCF-9BF0C357A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4AA32-84AA-4E59-B29A-276195413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A8C31-7AFB-4C00-A424-DBF4CCAA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F9758-3597-46FE-9A87-BC685A00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FB6CF-D5C7-4ADD-8B13-934E8AD1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6074F-936D-414A-81C8-1074BA6B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F4697-379A-4439-B3EB-38F035E6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9E8F6-4512-4EC5-AD89-EDE801BFA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B9633-0AE1-45BE-B3C6-45EF379F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3002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副业的战略规划与发展路径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50852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5822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副业概述与现状分析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副业战略规划制定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副业发展路径选择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副业运营与管理策略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副业成功案例分享与启示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副业概述与现状分析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28" r="299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副业是指个人或企业在主要职业之外从事的兼职、兴趣或创业活动。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副业具有多样性、灵活性、自主性等特点，可以满足个人兴趣爱好、增加收入来源、拓展人际关系等需求。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随着社会经济的发展和就业市场的变化，越来越多的人选择从事副业，以增加收入来源和拓展职业发展空间。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未来，副业市场将更加多元化、专业化，同时互联网技术的发展也将为副业提供更多的机会和平台。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副业发展现状及趋势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副业对个人与企业的意义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副业可以增加个人收入、提高职业技能、拓展人际关系、增强自信心等，同时也可以为个人提供更多的职业发展机会。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副业可以为企业提供更多的市场机会、拓展业务范围、提高品牌知名度等，同时也可以为企业培养更多的优秀人才。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副业战略规划制定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明确副业所面向的客户群体，包括年龄、性别、地域、职业等特征。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根据目标市场的需求和竞争情况，为副业进行差异化定位，突出其特色和优势。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确定目标市场与定位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制定产品策略与营销策略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根据目标市场的需求，设计符合市场需求的产品或服务，包括产品功能、品质、价格等方面。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制定有效的营销策略，包括品牌推广、渠道拓展、促销活动等，提高副业的知名度和市场份额。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组建专业的团队，包括研发、生产、销售、运营等人员，确保副业的高效运转。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设计合理的组织架构，明确各部门职责和权限，确保团队之间的协作顺畅。同时，建立有效的激励机制，激发团队成员的积极性和创造力。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构建团队与组织架构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副业发展路径选择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发掘个人兴趣爱好：通过尝试不同的活动或课程，发现自己的兴趣所在。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持续学习与提升：在副业发展过程中不断学习和提升，保持对市场的敏感度。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转化兴趣为副业：将兴趣转化为具有市场价值的副业，如开设个人工作室或在线课程。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总结词：以兴趣为导向的副业选择能够让个人更加投入，为发展带来持续动力。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基于兴趣爱好的副业选择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基于专业技能的副业选择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总结词：利用专业技能进行副业选择能够降低竞争，提高市场认可度。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发掘专业技能：回顾个人工作或学习经历，找出所擅长的技能。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找到市场需求：研究市场对相关技能的需求，确定具有潜力的副业方向。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建立专业形象：通过建立个人品牌、参与专业活动或建立人脉关系来提升专业形象。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https://d.book118.com/277163002014006034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2024-09-07T19:45:15.801</cp:lastPrinted>
  <dcterms:created xsi:type="dcterms:W3CDTF">2024-09-07T11:45:15Z</dcterms:created>
  <dcterms:modified xsi:type="dcterms:W3CDTF">2024-09-07T11:45:17Z</dcterms:modified>
</cp:coreProperties>
</file>