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47931-726B-4B21-9760-1F29ADF66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DF1E0-0DE0-4713-85C1-4184534B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04A6D-AE02-4A04-BD0B-CA8F8057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B0258-462E-4144-90A8-E969C9A02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47836-7397-4157-BDF0-4724A4CCE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B9E549-8727-47DB-8392-BC32FC8F6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DEFC6-4B1D-4CCE-8A93-56A169DC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D4419-59CF-4AC6-B371-CF28C7FE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47F53-425E-460A-8ED7-D0F78A71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44C4-6874-4562-AD4D-1ACFE956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9AEB2-3A57-484F-B074-8AA0F7C06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6412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营销管理实验报告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掌握营销管理的定义、核心要素和基本原则。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通过实验，深入理解营销管理的概念，包括市场细分、目标市场选择、产品定位、营销组合等基本要素，以及营销管理的客户导向、竞争导向和创新导向等基本原则。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了解营销管理的基本概念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学会制定并实施有效的营销策略。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通过实验，掌握如何根据市场环境和企业资源制定营销策略，包括市场调研、竞争分析、目标市场选择、产品定位、价格策略、渠道策略、促销策略等，并了解如何将这些策略有效地实施到实际操作中。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掌握营销策略的制定与实施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提高解决实际问题的能力。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通过实验，培养解决实际营销问题的能力，包括市场分析、消费者行为分析、竞争应对、营销组合的协调与优化等，以及培养团队协作、沟通表达和创新能力等综合能力。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培养实际操作能力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了解市场的发展趋势和未来需求，预测市场变化，提前做好应对措施。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通过市场调研，了解目标市场的需求、竞争状况和消费者行为，为产品定位和营销策略制定提供依据。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分析竞争对手的产品、价格、促销策略等，找出竞争优势和不足，制定相应的营销策略。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根据市场调研和分析，确定产品的目标市场和竞争优势，制定产品的卖点和宣传策略。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根据成本、市场需求和竞争状况，制定合理的价格策略，确保产品在市场上的竞争力。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产品定位与定价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促销方式选择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根据市场状况和产品特点，选择合适的促销方式，如折扣、赠品、捆绑销售等。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促销计划制定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制定详细的促销计划，包括促销时间、促销对象、促销内容等，确保促销活动的有效执行。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根据市场需求和产品特点，选择合适的销售渠道，如线上销售、线下实体店销售等。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制定渠道管理策略，包括渠道合作方式、渠道利润分配等，确保渠道的稳定性和效益性。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收集客户的基本信息、购买记录和反馈意见等，建立客户档案。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通过多种方式与客户保持沟通，了解客户需求和反馈，及时解决问题和改进产品。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制定客户维护计划，通过各种方式保持与客户的联系，提高客户满意度和忠诚度。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https://d.book118.com/277164124135006042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2024-09-16T04:21:41.419</cp:lastPrinted>
  <dcterms:created xsi:type="dcterms:W3CDTF">2024-09-15T20:21:41Z</dcterms:created>
  <dcterms:modified xsi:type="dcterms:W3CDTF">2024-09-15T20:21:43Z</dcterms:modified>
</cp:coreProperties>
</file>