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73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378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C241F8-30F4-492B-89BF-C95706664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EFBC54-8CA5-4772-85D4-343AE0E69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D00159-9802-4D53-B82A-E265B4A67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023397-DF29-4171-BFBF-CC1C27C93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3B4619-74C9-4381-803D-812A65B37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116D4A-F367-413D-9278-CD9C39A51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DCDAA7-F28E-4779-9893-60B6A383A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6F51CF-9C18-4C97-ADB4-B9C76EB0F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9762FA-9973-4DFD-9E04-2539E1245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741B42-6BAC-4529-AB66-838E15DE5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D1914D-F70F-4984-B169-A3929A353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724" r:id="rId2"/>
    <p:sldLayoutId id="2147485725" r:id="rId3"/>
    <p:sldLayoutId id="2147485726" r:id="rId4"/>
    <p:sldLayoutId id="2147485727" r:id="rId5"/>
    <p:sldLayoutId id="2147485728" r:id="rId6"/>
    <p:sldLayoutId id="2147485729" r:id="rId7"/>
    <p:sldLayoutId id="2147485730" r:id="rId8"/>
    <p:sldLayoutId id="2147485731" r:id="rId9"/>
    <p:sldLayoutId id="2147485732" r:id="rId10"/>
    <p:sldLayoutId id="2147485733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14" Type="http://schemas.openxmlformats.org/officeDocument/2006/relationships/tags" Target="../tags/tag174.xml" /><Relationship Id="rId15" Type="http://schemas.openxmlformats.org/officeDocument/2006/relationships/tags" Target="../tags/tag175.xml" /><Relationship Id="rId16" Type="http://schemas.openxmlformats.org/officeDocument/2006/relationships/tags" Target="../tags/tag176.xml" /><Relationship Id="rId17" Type="http://schemas.openxmlformats.org/officeDocument/2006/relationships/tags" Target="../tags/tag177.xml" /><Relationship Id="rId18" Type="http://schemas.openxmlformats.org/officeDocument/2006/relationships/tags" Target="../tags/tag178.xml" /><Relationship Id="rId19" Type="http://schemas.openxmlformats.org/officeDocument/2006/relationships/tags" Target="../tags/tag179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14" Type="http://schemas.openxmlformats.org/officeDocument/2006/relationships/tags" Target="../tags/tag192.xml" /><Relationship Id="rId15" Type="http://schemas.openxmlformats.org/officeDocument/2006/relationships/tags" Target="../tags/tag193.xml" /><Relationship Id="rId16" Type="http://schemas.openxmlformats.org/officeDocument/2006/relationships/tags" Target="../tags/tag194.xml" /><Relationship Id="rId17" Type="http://schemas.openxmlformats.org/officeDocument/2006/relationships/tags" Target="../tags/tag195.xml" /><Relationship Id="rId18" Type="http://schemas.openxmlformats.org/officeDocument/2006/relationships/tags" Target="../tags/tag196.xml" /><Relationship Id="rId19" Type="http://schemas.openxmlformats.org/officeDocument/2006/relationships/tags" Target="../tags/tag197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14" Type="http://schemas.openxmlformats.org/officeDocument/2006/relationships/tags" Target="../tags/tag210.xml" /><Relationship Id="rId15" Type="http://schemas.openxmlformats.org/officeDocument/2006/relationships/tags" Target="../tags/tag211.xml" /><Relationship Id="rId16" Type="http://schemas.openxmlformats.org/officeDocument/2006/relationships/tags" Target="../tags/tag212.xml" /><Relationship Id="rId17" Type="http://schemas.openxmlformats.org/officeDocument/2006/relationships/tags" Target="../tags/tag213.xml" /><Relationship Id="rId18" Type="http://schemas.openxmlformats.org/officeDocument/2006/relationships/tags" Target="../tags/tag214.xml" /><Relationship Id="rId19" Type="http://schemas.openxmlformats.org/officeDocument/2006/relationships/tags" Target="../tags/tag215.xml" /><Relationship Id="rId2" Type="http://schemas.openxmlformats.org/officeDocument/2006/relationships/tags" Target="../tags/tag198.xml" /><Relationship Id="rId20" Type="http://schemas.openxmlformats.org/officeDocument/2006/relationships/tags" Target="../tags/tag216.xml" /><Relationship Id="rId21" Type="http://schemas.openxmlformats.org/officeDocument/2006/relationships/tags" Target="../tags/tag217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14" Type="http://schemas.openxmlformats.org/officeDocument/2006/relationships/tags" Target="../tags/tag230.xml" /><Relationship Id="rId15" Type="http://schemas.openxmlformats.org/officeDocument/2006/relationships/tags" Target="../tags/tag231.xml" /><Relationship Id="rId16" Type="http://schemas.openxmlformats.org/officeDocument/2006/relationships/tags" Target="../tags/tag232.xml" /><Relationship Id="rId17" Type="http://schemas.openxmlformats.org/officeDocument/2006/relationships/tags" Target="../tags/tag233.xml" /><Relationship Id="rId18" Type="http://schemas.openxmlformats.org/officeDocument/2006/relationships/tags" Target="../tags/tag234.xml" /><Relationship Id="rId19" Type="http://schemas.openxmlformats.org/officeDocument/2006/relationships/tags" Target="../tags/tag235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7.xml" /><Relationship Id="rId11" Type="http://schemas.openxmlformats.org/officeDocument/2006/relationships/tags" Target="../tags/tag248.xml" /><Relationship Id="rId12" Type="http://schemas.openxmlformats.org/officeDocument/2006/relationships/tags" Target="../tags/tag249.xml" /><Relationship Id="rId13" Type="http://schemas.openxmlformats.org/officeDocument/2006/relationships/tags" Target="../tags/tag250.xml" /><Relationship Id="rId14" Type="http://schemas.openxmlformats.org/officeDocument/2006/relationships/tags" Target="../tags/tag251.xml" /><Relationship Id="rId15" Type="http://schemas.openxmlformats.org/officeDocument/2006/relationships/tags" Target="../tags/tag252.xml" /><Relationship Id="rId16" Type="http://schemas.openxmlformats.org/officeDocument/2006/relationships/tags" Target="../tags/tag253.xml" /><Relationship Id="rId17" Type="http://schemas.openxmlformats.org/officeDocument/2006/relationships/tags" Target="../tags/tag254.xml" /><Relationship Id="rId18" Type="http://schemas.openxmlformats.org/officeDocument/2006/relationships/tags" Target="../tags/tag255.xml" /><Relationship Id="rId19" Type="http://schemas.openxmlformats.org/officeDocument/2006/relationships/tags" Target="../tags/tag256.xml" /><Relationship Id="rId2" Type="http://schemas.openxmlformats.org/officeDocument/2006/relationships/tags" Target="../tags/tag239.xml" /><Relationship Id="rId20" Type="http://schemas.openxmlformats.org/officeDocument/2006/relationships/tags" Target="../tags/tag257.xml" /><Relationship Id="rId21" Type="http://schemas.openxmlformats.org/officeDocument/2006/relationships/tags" Target="../tags/tag258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tags" Target="../tags/tag24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7.xml" /><Relationship Id="rId11" Type="http://schemas.openxmlformats.org/officeDocument/2006/relationships/tags" Target="../tags/tag268.xml" /><Relationship Id="rId12" Type="http://schemas.openxmlformats.org/officeDocument/2006/relationships/tags" Target="../tags/tag269.xml" /><Relationship Id="rId13" Type="http://schemas.openxmlformats.org/officeDocument/2006/relationships/tags" Target="../tags/tag270.xml" /><Relationship Id="rId14" Type="http://schemas.openxmlformats.org/officeDocument/2006/relationships/tags" Target="../tags/tag271.xml" /><Relationship Id="rId15" Type="http://schemas.openxmlformats.org/officeDocument/2006/relationships/tags" Target="../tags/tag272.xml" /><Relationship Id="rId16" Type="http://schemas.openxmlformats.org/officeDocument/2006/relationships/tags" Target="../tags/tag273.xml" /><Relationship Id="rId17" Type="http://schemas.openxmlformats.org/officeDocument/2006/relationships/tags" Target="../tags/tag274.xml" /><Relationship Id="rId2" Type="http://schemas.openxmlformats.org/officeDocument/2006/relationships/tags" Target="../tags/tag259.xml" /><Relationship Id="rId3" Type="http://schemas.openxmlformats.org/officeDocument/2006/relationships/tags" Target="../tags/tag260.xml" /><Relationship Id="rId4" Type="http://schemas.openxmlformats.org/officeDocument/2006/relationships/tags" Target="../tags/tag261.xml" /><Relationship Id="rId5" Type="http://schemas.openxmlformats.org/officeDocument/2006/relationships/tags" Target="../tags/tag262.xml" /><Relationship Id="rId6" Type="http://schemas.openxmlformats.org/officeDocument/2006/relationships/tags" Target="../tags/tag263.xml" /><Relationship Id="rId7" Type="http://schemas.openxmlformats.org/officeDocument/2006/relationships/tags" Target="../tags/tag264.xml" /><Relationship Id="rId8" Type="http://schemas.openxmlformats.org/officeDocument/2006/relationships/tags" Target="../tags/tag265.xml" /><Relationship Id="rId9" Type="http://schemas.openxmlformats.org/officeDocument/2006/relationships/tags" Target="../tags/tag26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3.xml" /><Relationship Id="rId11" Type="http://schemas.openxmlformats.org/officeDocument/2006/relationships/tags" Target="../tags/tag284.xml" /><Relationship Id="rId12" Type="http://schemas.openxmlformats.org/officeDocument/2006/relationships/tags" Target="../tags/tag285.xml" /><Relationship Id="rId13" Type="http://schemas.openxmlformats.org/officeDocument/2006/relationships/tags" Target="../tags/tag286.xml" /><Relationship Id="rId14" Type="http://schemas.openxmlformats.org/officeDocument/2006/relationships/tags" Target="../tags/tag287.xml" /><Relationship Id="rId15" Type="http://schemas.openxmlformats.org/officeDocument/2006/relationships/tags" Target="../tags/tag288.xml" /><Relationship Id="rId16" Type="http://schemas.openxmlformats.org/officeDocument/2006/relationships/tags" Target="../tags/tag289.xml" /><Relationship Id="rId17" Type="http://schemas.openxmlformats.org/officeDocument/2006/relationships/tags" Target="../tags/tag290.xml" /><Relationship Id="rId2" Type="http://schemas.openxmlformats.org/officeDocument/2006/relationships/tags" Target="../tags/tag275.xml" /><Relationship Id="rId3" Type="http://schemas.openxmlformats.org/officeDocument/2006/relationships/tags" Target="../tags/tag276.xml" /><Relationship Id="rId4" Type="http://schemas.openxmlformats.org/officeDocument/2006/relationships/tags" Target="../tags/tag277.xml" /><Relationship Id="rId5" Type="http://schemas.openxmlformats.org/officeDocument/2006/relationships/tags" Target="../tags/tag278.xml" /><Relationship Id="rId6" Type="http://schemas.openxmlformats.org/officeDocument/2006/relationships/tags" Target="../tags/tag279.xml" /><Relationship Id="rId7" Type="http://schemas.openxmlformats.org/officeDocument/2006/relationships/tags" Target="../tags/tag280.xml" /><Relationship Id="rId8" Type="http://schemas.openxmlformats.org/officeDocument/2006/relationships/tags" Target="../tags/tag281.xml" /><Relationship Id="rId9" Type="http://schemas.openxmlformats.org/officeDocument/2006/relationships/tags" Target="../tags/tag28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9.xml" /><Relationship Id="rId11" Type="http://schemas.openxmlformats.org/officeDocument/2006/relationships/tags" Target="../tags/tag300.xml" /><Relationship Id="rId12" Type="http://schemas.openxmlformats.org/officeDocument/2006/relationships/tags" Target="../tags/tag301.xml" /><Relationship Id="rId13" Type="http://schemas.openxmlformats.org/officeDocument/2006/relationships/tags" Target="../tags/tag302.xml" /><Relationship Id="rId14" Type="http://schemas.openxmlformats.org/officeDocument/2006/relationships/tags" Target="../tags/tag303.xml" /><Relationship Id="rId15" Type="http://schemas.openxmlformats.org/officeDocument/2006/relationships/tags" Target="../tags/tag304.xml" /><Relationship Id="rId16" Type="http://schemas.openxmlformats.org/officeDocument/2006/relationships/tags" Target="../tags/tag305.xml" /><Relationship Id="rId17" Type="http://schemas.openxmlformats.org/officeDocument/2006/relationships/tags" Target="../tags/tag306.xml" /><Relationship Id="rId18" Type="http://schemas.openxmlformats.org/officeDocument/2006/relationships/tags" Target="../tags/tag307.xml" /><Relationship Id="rId19" Type="http://schemas.openxmlformats.org/officeDocument/2006/relationships/tags" Target="../tags/tag308.xml" /><Relationship Id="rId2" Type="http://schemas.openxmlformats.org/officeDocument/2006/relationships/tags" Target="../tags/tag291.xml" /><Relationship Id="rId3" Type="http://schemas.openxmlformats.org/officeDocument/2006/relationships/tags" Target="../tags/tag292.xml" /><Relationship Id="rId4" Type="http://schemas.openxmlformats.org/officeDocument/2006/relationships/tags" Target="../tags/tag293.xml" /><Relationship Id="rId5" Type="http://schemas.openxmlformats.org/officeDocument/2006/relationships/tags" Target="../tags/tag294.xml" /><Relationship Id="rId6" Type="http://schemas.openxmlformats.org/officeDocument/2006/relationships/tags" Target="../tags/tag295.xml" /><Relationship Id="rId7" Type="http://schemas.openxmlformats.org/officeDocument/2006/relationships/tags" Target="../tags/tag296.xml" /><Relationship Id="rId8" Type="http://schemas.openxmlformats.org/officeDocument/2006/relationships/tags" Target="../tags/tag297.xml" /><Relationship Id="rId9" Type="http://schemas.openxmlformats.org/officeDocument/2006/relationships/tags" Target="../tags/tag29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09.xml" /><Relationship Id="rId3" Type="http://schemas.openxmlformats.org/officeDocument/2006/relationships/tags" Target="../tags/tag310.xml" /><Relationship Id="rId4" Type="http://schemas.openxmlformats.org/officeDocument/2006/relationships/tags" Target="../tags/tag31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20.xml" /><Relationship Id="rId11" Type="http://schemas.openxmlformats.org/officeDocument/2006/relationships/tags" Target="../tags/tag321.xml" /><Relationship Id="rId12" Type="http://schemas.openxmlformats.org/officeDocument/2006/relationships/tags" Target="../tags/tag322.xml" /><Relationship Id="rId13" Type="http://schemas.openxmlformats.org/officeDocument/2006/relationships/tags" Target="../tags/tag323.xml" /><Relationship Id="rId14" Type="http://schemas.openxmlformats.org/officeDocument/2006/relationships/tags" Target="../tags/tag324.xml" /><Relationship Id="rId15" Type="http://schemas.openxmlformats.org/officeDocument/2006/relationships/tags" Target="../tags/tag325.xml" /><Relationship Id="rId16" Type="http://schemas.openxmlformats.org/officeDocument/2006/relationships/tags" Target="../tags/tag326.xml" /><Relationship Id="rId17" Type="http://schemas.openxmlformats.org/officeDocument/2006/relationships/tags" Target="../tags/tag327.xml" /><Relationship Id="rId2" Type="http://schemas.openxmlformats.org/officeDocument/2006/relationships/tags" Target="../tags/tag312.xml" /><Relationship Id="rId3" Type="http://schemas.openxmlformats.org/officeDocument/2006/relationships/tags" Target="../tags/tag313.xml" /><Relationship Id="rId4" Type="http://schemas.openxmlformats.org/officeDocument/2006/relationships/tags" Target="../tags/tag314.xml" /><Relationship Id="rId5" Type="http://schemas.openxmlformats.org/officeDocument/2006/relationships/tags" Target="../tags/tag315.xml" /><Relationship Id="rId6" Type="http://schemas.openxmlformats.org/officeDocument/2006/relationships/tags" Target="../tags/tag316.xml" /><Relationship Id="rId7" Type="http://schemas.openxmlformats.org/officeDocument/2006/relationships/tags" Target="../tags/tag317.xml" /><Relationship Id="rId8" Type="http://schemas.openxmlformats.org/officeDocument/2006/relationships/tags" Target="../tags/tag318.xml" /><Relationship Id="rId9" Type="http://schemas.openxmlformats.org/officeDocument/2006/relationships/tags" Target="../tags/tag3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36.xml" /><Relationship Id="rId11" Type="http://schemas.openxmlformats.org/officeDocument/2006/relationships/tags" Target="../tags/tag337.xml" /><Relationship Id="rId12" Type="http://schemas.openxmlformats.org/officeDocument/2006/relationships/tags" Target="../tags/tag338.xml" /><Relationship Id="rId13" Type="http://schemas.openxmlformats.org/officeDocument/2006/relationships/tags" Target="../tags/tag339.xml" /><Relationship Id="rId14" Type="http://schemas.openxmlformats.org/officeDocument/2006/relationships/tags" Target="../tags/tag340.xml" /><Relationship Id="rId15" Type="http://schemas.openxmlformats.org/officeDocument/2006/relationships/tags" Target="../tags/tag341.xml" /><Relationship Id="rId16" Type="http://schemas.openxmlformats.org/officeDocument/2006/relationships/tags" Target="../tags/tag342.xml" /><Relationship Id="rId17" Type="http://schemas.openxmlformats.org/officeDocument/2006/relationships/tags" Target="../tags/tag343.xml" /><Relationship Id="rId18" Type="http://schemas.openxmlformats.org/officeDocument/2006/relationships/tags" Target="../tags/tag344.xml" /><Relationship Id="rId19" Type="http://schemas.openxmlformats.org/officeDocument/2006/relationships/tags" Target="../tags/tag345.xml" /><Relationship Id="rId2" Type="http://schemas.openxmlformats.org/officeDocument/2006/relationships/tags" Target="../tags/tag328.xml" /><Relationship Id="rId20" Type="http://schemas.openxmlformats.org/officeDocument/2006/relationships/tags" Target="../tags/tag346.xml" /><Relationship Id="rId21" Type="http://schemas.openxmlformats.org/officeDocument/2006/relationships/tags" Target="../tags/tag347.xml" /><Relationship Id="rId3" Type="http://schemas.openxmlformats.org/officeDocument/2006/relationships/tags" Target="../tags/tag329.xml" /><Relationship Id="rId4" Type="http://schemas.openxmlformats.org/officeDocument/2006/relationships/tags" Target="../tags/tag330.xml" /><Relationship Id="rId5" Type="http://schemas.openxmlformats.org/officeDocument/2006/relationships/tags" Target="../tags/tag331.xml" /><Relationship Id="rId6" Type="http://schemas.openxmlformats.org/officeDocument/2006/relationships/tags" Target="../tags/tag332.xml" /><Relationship Id="rId7" Type="http://schemas.openxmlformats.org/officeDocument/2006/relationships/tags" Target="../tags/tag333.xml" /><Relationship Id="rId8" Type="http://schemas.openxmlformats.org/officeDocument/2006/relationships/tags" Target="../tags/tag334.xml" /><Relationship Id="rId9" Type="http://schemas.openxmlformats.org/officeDocument/2006/relationships/tags" Target="../tags/tag33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56.xml" /><Relationship Id="rId11" Type="http://schemas.openxmlformats.org/officeDocument/2006/relationships/tags" Target="../tags/tag357.xml" /><Relationship Id="rId12" Type="http://schemas.openxmlformats.org/officeDocument/2006/relationships/tags" Target="../tags/tag358.xml" /><Relationship Id="rId13" Type="http://schemas.openxmlformats.org/officeDocument/2006/relationships/tags" Target="../tags/tag359.xml" /><Relationship Id="rId14" Type="http://schemas.openxmlformats.org/officeDocument/2006/relationships/tags" Target="../tags/tag360.xml" /><Relationship Id="rId15" Type="http://schemas.openxmlformats.org/officeDocument/2006/relationships/tags" Target="../tags/tag361.xml" /><Relationship Id="rId16" Type="http://schemas.openxmlformats.org/officeDocument/2006/relationships/tags" Target="../tags/tag362.xml" /><Relationship Id="rId17" Type="http://schemas.openxmlformats.org/officeDocument/2006/relationships/tags" Target="../tags/tag363.xml" /><Relationship Id="rId18" Type="http://schemas.openxmlformats.org/officeDocument/2006/relationships/tags" Target="../tags/tag364.xml" /><Relationship Id="rId19" Type="http://schemas.openxmlformats.org/officeDocument/2006/relationships/tags" Target="../tags/tag365.xml" /><Relationship Id="rId2" Type="http://schemas.openxmlformats.org/officeDocument/2006/relationships/tags" Target="../tags/tag348.xml" /><Relationship Id="rId20" Type="http://schemas.openxmlformats.org/officeDocument/2006/relationships/tags" Target="../tags/tag366.xml" /><Relationship Id="rId21" Type="http://schemas.openxmlformats.org/officeDocument/2006/relationships/tags" Target="../tags/tag367.xml" /><Relationship Id="rId22" Type="http://schemas.openxmlformats.org/officeDocument/2006/relationships/tags" Target="../tags/tag368.xml" /><Relationship Id="rId23" Type="http://schemas.openxmlformats.org/officeDocument/2006/relationships/tags" Target="../tags/tag369.xml" /><Relationship Id="rId24" Type="http://schemas.openxmlformats.org/officeDocument/2006/relationships/tags" Target="../tags/tag370.xml" /><Relationship Id="rId25" Type="http://schemas.openxmlformats.org/officeDocument/2006/relationships/tags" Target="../tags/tag371.xml" /><Relationship Id="rId26" Type="http://schemas.openxmlformats.org/officeDocument/2006/relationships/tags" Target="../tags/tag372.xml" /><Relationship Id="rId27" Type="http://schemas.openxmlformats.org/officeDocument/2006/relationships/tags" Target="../tags/tag373.xml" /><Relationship Id="rId28" Type="http://schemas.openxmlformats.org/officeDocument/2006/relationships/tags" Target="../tags/tag374.xml" /><Relationship Id="rId29" Type="http://schemas.openxmlformats.org/officeDocument/2006/relationships/tags" Target="../tags/tag375.xml" /><Relationship Id="rId3" Type="http://schemas.openxmlformats.org/officeDocument/2006/relationships/tags" Target="../tags/tag349.xml" /><Relationship Id="rId30" Type="http://schemas.openxmlformats.org/officeDocument/2006/relationships/tags" Target="../tags/tag376.xml" /><Relationship Id="rId31" Type="http://schemas.openxmlformats.org/officeDocument/2006/relationships/tags" Target="../tags/tag377.xml" /><Relationship Id="rId4" Type="http://schemas.openxmlformats.org/officeDocument/2006/relationships/tags" Target="../tags/tag350.xml" /><Relationship Id="rId5" Type="http://schemas.openxmlformats.org/officeDocument/2006/relationships/tags" Target="../tags/tag351.xml" /><Relationship Id="rId6" Type="http://schemas.openxmlformats.org/officeDocument/2006/relationships/tags" Target="../tags/tag352.xml" /><Relationship Id="rId7" Type="http://schemas.openxmlformats.org/officeDocument/2006/relationships/tags" Target="../tags/tag353.xml" /><Relationship Id="rId8" Type="http://schemas.openxmlformats.org/officeDocument/2006/relationships/tags" Target="../tags/tag354.xml" /><Relationship Id="rId9" Type="http://schemas.openxmlformats.org/officeDocument/2006/relationships/tags" Target="../tags/tag35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20101103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木材在体育产业中的应用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2857" lnSpcReduction="10000"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0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17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46"/>
          <p:cNvSpPr/>
          <p:nvPr>
            <p:custDataLst>
              <p:tags r:id="rId5"/>
            </p:custDataLst>
          </p:nvPr>
        </p:nvSpPr>
        <p:spPr>
          <a:xfrm>
            <a:off x="4431665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19955" y="153987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木材在体育设施中的应用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12"/>
          <p:cNvSpPr/>
          <p:nvPr>
            <p:custDataLst>
              <p:tags r:id="rId8"/>
            </p:custDataLst>
          </p:nvPr>
        </p:nvSpPr>
        <p:spPr>
          <a:xfrm>
            <a:off x="4431665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1995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木材在体育用品制造中的应用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7"/>
          <p:cNvSpPr/>
          <p:nvPr>
            <p:custDataLst>
              <p:tags r:id="rId11"/>
            </p:custDataLst>
          </p:nvPr>
        </p:nvSpPr>
        <p:spPr>
          <a:xfrm>
            <a:off x="4431665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1995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木材在体育赛事中的应用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62"/>
          <p:cNvSpPr/>
          <p:nvPr>
            <p:custDataLst>
              <p:tags r:id="rId14"/>
            </p:custDataLst>
          </p:nvPr>
        </p:nvSpPr>
        <p:spPr>
          <a:xfrm>
            <a:off x="8081010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368665" y="158559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0834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木材在体育康复领域的应用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58"/>
          <p:cNvSpPr/>
          <p:nvPr>
            <p:custDataLst>
              <p:tags r:id="rId17"/>
            </p:custDataLst>
          </p:nvPr>
        </p:nvSpPr>
        <p:spPr>
          <a:xfrm>
            <a:off x="8081010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36866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0834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木材在体育科技领域的应用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4" name="矩形 54"/>
          <p:cNvSpPr/>
          <p:nvPr>
            <p:custDataLst>
              <p:tags r:id="rId20"/>
            </p:custDataLst>
          </p:nvPr>
        </p:nvSpPr>
        <p:spPr>
          <a:xfrm>
            <a:off x="8081010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6" name="序号"/>
          <p:cNvSpPr txBox="1"/>
          <p:nvPr>
            <p:custDataLst>
              <p:tags r:id="rId21"/>
            </p:custDataLst>
          </p:nvPr>
        </p:nvSpPr>
        <p:spPr>
          <a:xfrm>
            <a:off x="836866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8" name="标题"/>
          <p:cNvSpPr txBox="1"/>
          <p:nvPr>
            <p:custDataLst>
              <p:tags r:id="rId22"/>
            </p:custDataLst>
          </p:nvPr>
        </p:nvSpPr>
        <p:spPr>
          <a:xfrm>
            <a:off x="830834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木材在体育教育领域的应用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01</a:t>
            </a:r>
            <a:endParaRPr lang="zh-CN" altLang="en-US"/>
          </a:p>
        </p:txBody>
      </p:sp>
      <p:sp>
        <p:nvSpPr>
          <p:cNvPr id="104901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木材在体育设施中的应用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体育场馆</a:t>
            </a:r>
            <a:endParaRPr lang="zh-CN" altLang="en-US"/>
          </a:p>
        </p:txBody>
      </p:sp>
      <p:sp>
        <p:nvSpPr>
          <p:cNvPr id="1049088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11703" y="3920317"/>
            <a:ext cx="3453874" cy="22287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矩形 4"/>
          <p:cNvSpPr/>
          <p:nvPr>
            <p:custDataLst>
              <p:tags r:id="rId3"/>
            </p:custDataLst>
          </p:nvPr>
        </p:nvSpPr>
        <p:spPr>
          <a:xfrm>
            <a:off x="622282" y="4279904"/>
            <a:ext cx="178634" cy="18000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文本框 5"/>
          <p:cNvSpPr txBox="1"/>
          <p:nvPr>
            <p:custDataLst>
              <p:tags r:id="rId4"/>
            </p:custDataLst>
          </p:nvPr>
        </p:nvSpPr>
        <p:spPr>
          <a:xfrm>
            <a:off x="920353" y="4236145"/>
            <a:ext cx="3036217" cy="126038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网球场：木质地板，提供良好的弹性和缓冲性能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94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17923" y="3920317"/>
            <a:ext cx="3453874" cy="22287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96" name="矩形 57"/>
          <p:cNvSpPr/>
          <p:nvPr>
            <p:custDataLst>
              <p:tags r:id="rId6"/>
            </p:custDataLst>
          </p:nvPr>
        </p:nvSpPr>
        <p:spPr>
          <a:xfrm>
            <a:off x="4328502" y="4279904"/>
            <a:ext cx="178634" cy="18000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文本框 58"/>
          <p:cNvSpPr txBox="1"/>
          <p:nvPr>
            <p:custDataLst>
              <p:tags r:id="rId7"/>
            </p:custDataLst>
          </p:nvPr>
        </p:nvSpPr>
        <p:spPr>
          <a:xfrm>
            <a:off x="4626572" y="4236145"/>
            <a:ext cx="3036217" cy="126038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排球场：木质地板，提供良好的弹性和缓冲性能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00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123509" y="3920317"/>
            <a:ext cx="3453874" cy="22287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矩形 61"/>
          <p:cNvSpPr/>
          <p:nvPr>
            <p:custDataLst>
              <p:tags r:id="rId9"/>
            </p:custDataLst>
          </p:nvPr>
        </p:nvSpPr>
        <p:spPr>
          <a:xfrm>
            <a:off x="8034722" y="4279904"/>
            <a:ext cx="178634" cy="18000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文本框 62"/>
          <p:cNvSpPr txBox="1"/>
          <p:nvPr>
            <p:custDataLst>
              <p:tags r:id="rId10"/>
            </p:custDataLst>
          </p:nvPr>
        </p:nvSpPr>
        <p:spPr>
          <a:xfrm>
            <a:off x="8332792" y="4236145"/>
            <a:ext cx="3036217" cy="126038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足球场：木质看台，提供良好的观赏体验和舒适度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06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697117" y="1420331"/>
            <a:ext cx="3453874" cy="22287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08" name="矩形 65"/>
          <p:cNvSpPr/>
          <p:nvPr>
            <p:custDataLst>
              <p:tags r:id="rId12"/>
            </p:custDataLst>
          </p:nvPr>
        </p:nvSpPr>
        <p:spPr>
          <a:xfrm>
            <a:off x="608330" y="1779284"/>
            <a:ext cx="178634" cy="18000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文本框 66"/>
          <p:cNvSpPr txBox="1"/>
          <p:nvPr>
            <p:custDataLst>
              <p:tags r:id="rId13"/>
            </p:custDataLst>
          </p:nvPr>
        </p:nvSpPr>
        <p:spPr>
          <a:xfrm>
            <a:off x="906400" y="1735525"/>
            <a:ext cx="3036217" cy="126038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篮球场：木质地板，提供良好的弹性和缓冲性能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12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03337" y="1420331"/>
            <a:ext cx="3453874" cy="22287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矩形 69"/>
          <p:cNvSpPr/>
          <p:nvPr>
            <p:custDataLst>
              <p:tags r:id="rId15"/>
            </p:custDataLst>
          </p:nvPr>
        </p:nvSpPr>
        <p:spPr>
          <a:xfrm>
            <a:off x="4313916" y="1779284"/>
            <a:ext cx="178634" cy="18000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文本框 70"/>
          <p:cNvSpPr txBox="1"/>
          <p:nvPr>
            <p:custDataLst>
              <p:tags r:id="rId16"/>
            </p:custDataLst>
          </p:nvPr>
        </p:nvSpPr>
        <p:spPr>
          <a:xfrm>
            <a:off x="4611986" y="1735525"/>
            <a:ext cx="3036217" cy="126038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羽毛球场：木质地板，提供良好的弹性和缓冲性能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18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109557" y="1420331"/>
            <a:ext cx="3453874" cy="22287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20" name="矩形 73"/>
          <p:cNvSpPr/>
          <p:nvPr>
            <p:custDataLst>
              <p:tags r:id="rId18"/>
            </p:custDataLst>
          </p:nvPr>
        </p:nvSpPr>
        <p:spPr>
          <a:xfrm>
            <a:off x="8020136" y="1779284"/>
            <a:ext cx="178634" cy="18000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文本框 74"/>
          <p:cNvSpPr txBox="1"/>
          <p:nvPr>
            <p:custDataLst>
              <p:tags r:id="rId19"/>
            </p:custDataLst>
          </p:nvPr>
        </p:nvSpPr>
        <p:spPr>
          <a:xfrm>
            <a:off x="8318206" y="1735525"/>
            <a:ext cx="3036217" cy="126038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乒乓球场：木质地板，提供良好的弹性和缓冲性能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8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运动器材</a:t>
            </a:r>
            <a:endParaRPr lang="zh-CN" altLang="en-US"/>
          </a:p>
        </p:txBody>
      </p:sp>
      <p:sp>
        <p:nvSpPr>
          <p:cNvPr id="1049182" name="矩形: 圆角 2"/>
          <p:cNvSpPr/>
          <p:nvPr>
            <p:custDataLst>
              <p:tags r:id="rId2"/>
            </p:custDataLst>
          </p:nvPr>
        </p:nvSpPr>
        <p:spPr>
          <a:xfrm>
            <a:off x="608330" y="1405269"/>
            <a:ext cx="5060244" cy="1383140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184" name="Freeform 6"/>
          <p:cNvSpPr/>
          <p:nvPr>
            <p:custDataLst>
              <p:tags r:id="rId3"/>
            </p:custDataLst>
          </p:nvPr>
        </p:nvSpPr>
        <p:spPr bwMode="auto">
          <a:xfrm>
            <a:off x="608330" y="1503957"/>
            <a:ext cx="1023498" cy="1186611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86" name="正文"/>
          <p:cNvSpPr txBox="1"/>
          <p:nvPr>
            <p:custDataLst>
              <p:tags r:id="rId4"/>
            </p:custDataLst>
          </p:nvPr>
        </p:nvSpPr>
        <p:spPr>
          <a:xfrm>
            <a:off x="1651237" y="1415456"/>
            <a:ext cx="3697210" cy="1362774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篮球架：木质篮球架具有稳定性和耐用性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88" name="矩形: 圆角 61"/>
          <p:cNvSpPr/>
          <p:nvPr>
            <p:custDataLst>
              <p:tags r:id="rId5"/>
            </p:custDataLst>
          </p:nvPr>
        </p:nvSpPr>
        <p:spPr>
          <a:xfrm>
            <a:off x="6516864" y="1405269"/>
            <a:ext cx="5060244" cy="1383140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190" name="Freeform 6"/>
          <p:cNvSpPr/>
          <p:nvPr>
            <p:custDataLst>
              <p:tags r:id="rId6"/>
            </p:custDataLst>
          </p:nvPr>
        </p:nvSpPr>
        <p:spPr bwMode="auto">
          <a:xfrm>
            <a:off x="6516864" y="1503957"/>
            <a:ext cx="1023498" cy="1186611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2" name="正文"/>
          <p:cNvSpPr txBox="1"/>
          <p:nvPr>
            <p:custDataLst>
              <p:tags r:id="rId7"/>
            </p:custDataLst>
          </p:nvPr>
        </p:nvSpPr>
        <p:spPr>
          <a:xfrm>
            <a:off x="7559772" y="1415456"/>
            <a:ext cx="3697210" cy="1362774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足球门：木质足球门具有抗冲击性和耐用性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94" name="矩形: 圆角 99"/>
          <p:cNvSpPr/>
          <p:nvPr>
            <p:custDataLst>
              <p:tags r:id="rId8"/>
            </p:custDataLst>
          </p:nvPr>
        </p:nvSpPr>
        <p:spPr>
          <a:xfrm>
            <a:off x="608330" y="3093149"/>
            <a:ext cx="5060244" cy="1383140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196" name="Freeform 6"/>
          <p:cNvSpPr/>
          <p:nvPr>
            <p:custDataLst>
              <p:tags r:id="rId9"/>
            </p:custDataLst>
          </p:nvPr>
        </p:nvSpPr>
        <p:spPr bwMode="auto">
          <a:xfrm>
            <a:off x="608330" y="3191200"/>
            <a:ext cx="1023498" cy="1186611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8" name="正文"/>
          <p:cNvSpPr txBox="1"/>
          <p:nvPr>
            <p:custDataLst>
              <p:tags r:id="rId10"/>
            </p:custDataLst>
          </p:nvPr>
        </p:nvSpPr>
        <p:spPr>
          <a:xfrm>
            <a:off x="1651237" y="3103336"/>
            <a:ext cx="3697210" cy="1362774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羽毛球拍：木质羽毛球拍具有手感好和耐用性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00" name="矩形: 圆角 95"/>
          <p:cNvSpPr/>
          <p:nvPr>
            <p:custDataLst>
              <p:tags r:id="rId11"/>
            </p:custDataLst>
          </p:nvPr>
        </p:nvSpPr>
        <p:spPr>
          <a:xfrm>
            <a:off x="6516864" y="3093149"/>
            <a:ext cx="5060244" cy="1383140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202" name="Freeform 6"/>
          <p:cNvSpPr/>
          <p:nvPr>
            <p:custDataLst>
              <p:tags r:id="rId12"/>
            </p:custDataLst>
          </p:nvPr>
        </p:nvSpPr>
        <p:spPr bwMode="auto">
          <a:xfrm>
            <a:off x="6516864" y="3191200"/>
            <a:ext cx="1023498" cy="1186611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4" name="正文"/>
          <p:cNvSpPr txBox="1"/>
          <p:nvPr>
            <p:custDataLst>
              <p:tags r:id="rId13"/>
            </p:custDataLst>
          </p:nvPr>
        </p:nvSpPr>
        <p:spPr>
          <a:xfrm>
            <a:off x="7559772" y="3103336"/>
            <a:ext cx="3697210" cy="1362774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乒乓球拍：木质乒乓球拍具有手感好和耐用性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06" name="矩形: 圆角 110"/>
          <p:cNvSpPr/>
          <p:nvPr>
            <p:custDataLst>
              <p:tags r:id="rId14"/>
            </p:custDataLst>
          </p:nvPr>
        </p:nvSpPr>
        <p:spPr>
          <a:xfrm>
            <a:off x="608330" y="4781029"/>
            <a:ext cx="5060244" cy="1383140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208" name="Freeform 6"/>
          <p:cNvSpPr/>
          <p:nvPr>
            <p:custDataLst>
              <p:tags r:id="rId15"/>
            </p:custDataLst>
          </p:nvPr>
        </p:nvSpPr>
        <p:spPr bwMode="auto">
          <a:xfrm>
            <a:off x="608330" y="4879080"/>
            <a:ext cx="1023498" cy="1186611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0" name="正文"/>
          <p:cNvSpPr txBox="1"/>
          <p:nvPr>
            <p:custDataLst>
              <p:tags r:id="rId16"/>
            </p:custDataLst>
          </p:nvPr>
        </p:nvSpPr>
        <p:spPr>
          <a:xfrm>
            <a:off x="1651237" y="4791216"/>
            <a:ext cx="3697210" cy="1362774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网球拍：木质网球拍具有手感好和耐用性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12" name="矩形: 圆角 106"/>
          <p:cNvSpPr/>
          <p:nvPr>
            <p:custDataLst>
              <p:tags r:id="rId17"/>
            </p:custDataLst>
          </p:nvPr>
        </p:nvSpPr>
        <p:spPr>
          <a:xfrm>
            <a:off x="6516864" y="4781029"/>
            <a:ext cx="5060244" cy="1383140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214" name="Freeform 6"/>
          <p:cNvSpPr/>
          <p:nvPr>
            <p:custDataLst>
              <p:tags r:id="rId18"/>
            </p:custDataLst>
          </p:nvPr>
        </p:nvSpPr>
        <p:spPr bwMode="auto">
          <a:xfrm>
            <a:off x="6516864" y="4879080"/>
            <a:ext cx="1023498" cy="1186611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6" name="正文"/>
          <p:cNvSpPr txBox="1"/>
          <p:nvPr>
            <p:custDataLst>
              <p:tags r:id="rId19"/>
            </p:custDataLst>
          </p:nvPr>
        </p:nvSpPr>
        <p:spPr>
          <a:xfrm>
            <a:off x="7559772" y="4791216"/>
            <a:ext cx="3697210" cy="1362774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健身器材：木质健身器材具有稳定性和耐用性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7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运动地板</a:t>
            </a:r>
            <a:endParaRPr lang="zh-CN" altLang="en-US"/>
          </a:p>
        </p:txBody>
      </p:sp>
      <p:sp>
        <p:nvSpPr>
          <p:cNvPr id="104927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30500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0" name="任意多边形 18"/>
          <p:cNvSpPr/>
          <p:nvPr>
            <p:custDataLst>
              <p:tags r:id="rId4"/>
            </p:custDataLst>
          </p:nvPr>
        </p:nvSpPr>
        <p:spPr>
          <a:xfrm>
            <a:off x="6439191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2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0480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31141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8" name="任意多边形 4"/>
          <p:cNvSpPr/>
          <p:nvPr>
            <p:custDataLst>
              <p:tags r:id="rId8"/>
            </p:custDataLst>
          </p:nvPr>
        </p:nvSpPr>
        <p:spPr>
          <a:xfrm>
            <a:off x="736495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0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0480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木材种类：枫木、橡木、松木等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应用领域：篮球场、羽毛球场、排球场等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9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43958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16805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0" name="任意多边形 11"/>
          <p:cNvSpPr/>
          <p:nvPr>
            <p:custDataLst>
              <p:tags r:id="rId14"/>
            </p:custDataLst>
          </p:nvPr>
        </p:nvSpPr>
        <p:spPr>
          <a:xfrm>
            <a:off x="3661217" y="235652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2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1826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68950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40515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8" name="任意多边形 25"/>
          <p:cNvSpPr/>
          <p:nvPr>
            <p:custDataLst>
              <p:tags r:id="rId18"/>
            </p:custDataLst>
          </p:nvPr>
        </p:nvSpPr>
        <p:spPr>
          <a:xfrm>
            <a:off x="9216523" y="238151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0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4325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90908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维护保养：定期清洁、打蜡、防潮等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65916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性能特点：耐磨、抗冲击、防滑、吸音等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37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运动装备</a:t>
            </a:r>
            <a:endParaRPr lang="zh-CN" altLang="en-US"/>
          </a:p>
        </p:txBody>
      </p:sp>
      <p:sp>
        <p:nvSpPr>
          <p:cNvPr id="1049374" name="矩形: 圆角 2"/>
          <p:cNvSpPr/>
          <p:nvPr>
            <p:custDataLst>
              <p:tags r:id="rId2"/>
            </p:custDataLst>
          </p:nvPr>
        </p:nvSpPr>
        <p:spPr>
          <a:xfrm>
            <a:off x="608330" y="1405269"/>
            <a:ext cx="5060244" cy="1383140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376" name="Freeform 6"/>
          <p:cNvSpPr/>
          <p:nvPr>
            <p:custDataLst>
              <p:tags r:id="rId3"/>
            </p:custDataLst>
          </p:nvPr>
        </p:nvSpPr>
        <p:spPr bwMode="auto">
          <a:xfrm>
            <a:off x="608330" y="1503957"/>
            <a:ext cx="1023498" cy="1186611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78" name="正文"/>
          <p:cNvSpPr txBox="1"/>
          <p:nvPr>
            <p:custDataLst>
              <p:tags r:id="rId4"/>
            </p:custDataLst>
          </p:nvPr>
        </p:nvSpPr>
        <p:spPr>
          <a:xfrm>
            <a:off x="1651237" y="1415456"/>
            <a:ext cx="3697210" cy="1362774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篮球架：木质篮球架具有稳定性和耐用性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80" name="矩形: 圆角 61"/>
          <p:cNvSpPr/>
          <p:nvPr>
            <p:custDataLst>
              <p:tags r:id="rId5"/>
            </p:custDataLst>
          </p:nvPr>
        </p:nvSpPr>
        <p:spPr>
          <a:xfrm>
            <a:off x="6516864" y="1405269"/>
            <a:ext cx="5060244" cy="1383140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382" name="Freeform 6"/>
          <p:cNvSpPr/>
          <p:nvPr>
            <p:custDataLst>
              <p:tags r:id="rId6"/>
            </p:custDataLst>
          </p:nvPr>
        </p:nvSpPr>
        <p:spPr bwMode="auto">
          <a:xfrm>
            <a:off x="6516864" y="1503957"/>
            <a:ext cx="1023498" cy="1186611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84" name="正文"/>
          <p:cNvSpPr txBox="1"/>
          <p:nvPr>
            <p:custDataLst>
              <p:tags r:id="rId7"/>
            </p:custDataLst>
          </p:nvPr>
        </p:nvSpPr>
        <p:spPr>
          <a:xfrm>
            <a:off x="7559772" y="1415456"/>
            <a:ext cx="3697210" cy="1362774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足球门：木质足球门具有抗冲击性和耐用性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86" name="矩形: 圆角 99"/>
          <p:cNvSpPr/>
          <p:nvPr>
            <p:custDataLst>
              <p:tags r:id="rId8"/>
            </p:custDataLst>
          </p:nvPr>
        </p:nvSpPr>
        <p:spPr>
          <a:xfrm>
            <a:off x="608330" y="3093149"/>
            <a:ext cx="5060244" cy="1383140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388" name="Freeform 6"/>
          <p:cNvSpPr/>
          <p:nvPr>
            <p:custDataLst>
              <p:tags r:id="rId9"/>
            </p:custDataLst>
          </p:nvPr>
        </p:nvSpPr>
        <p:spPr bwMode="auto">
          <a:xfrm>
            <a:off x="608330" y="3191200"/>
            <a:ext cx="1023498" cy="1186611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90" name="正文"/>
          <p:cNvSpPr txBox="1"/>
          <p:nvPr>
            <p:custDataLst>
              <p:tags r:id="rId10"/>
            </p:custDataLst>
          </p:nvPr>
        </p:nvSpPr>
        <p:spPr>
          <a:xfrm>
            <a:off x="1651237" y="3103336"/>
            <a:ext cx="3697210" cy="1362774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羽毛球拍：木质羽毛球拍具有手感好、击球稳定等特点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92" name="矩形: 圆角 95"/>
          <p:cNvSpPr/>
          <p:nvPr>
            <p:custDataLst>
              <p:tags r:id="rId11"/>
            </p:custDataLst>
          </p:nvPr>
        </p:nvSpPr>
        <p:spPr>
          <a:xfrm>
            <a:off x="6516864" y="3093149"/>
            <a:ext cx="5060244" cy="1383140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394" name="Freeform 6"/>
          <p:cNvSpPr/>
          <p:nvPr>
            <p:custDataLst>
              <p:tags r:id="rId12"/>
            </p:custDataLst>
          </p:nvPr>
        </p:nvSpPr>
        <p:spPr bwMode="auto">
          <a:xfrm>
            <a:off x="6516864" y="3191200"/>
            <a:ext cx="1023498" cy="1186611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96" name="正文"/>
          <p:cNvSpPr txBox="1"/>
          <p:nvPr>
            <p:custDataLst>
              <p:tags r:id="rId13"/>
            </p:custDataLst>
          </p:nvPr>
        </p:nvSpPr>
        <p:spPr>
          <a:xfrm>
            <a:off x="7559772" y="3103336"/>
            <a:ext cx="3697210" cy="1362774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乒乓球拍：木质乒乓球拍具有手感好、击球稳定等特点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98" name="矩形: 圆角 110"/>
          <p:cNvSpPr/>
          <p:nvPr>
            <p:custDataLst>
              <p:tags r:id="rId14"/>
            </p:custDataLst>
          </p:nvPr>
        </p:nvSpPr>
        <p:spPr>
          <a:xfrm>
            <a:off x="608330" y="4781029"/>
            <a:ext cx="5060244" cy="1383140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400" name="Freeform 6"/>
          <p:cNvSpPr/>
          <p:nvPr>
            <p:custDataLst>
              <p:tags r:id="rId15"/>
            </p:custDataLst>
          </p:nvPr>
        </p:nvSpPr>
        <p:spPr bwMode="auto">
          <a:xfrm>
            <a:off x="608330" y="4879080"/>
            <a:ext cx="1023498" cy="1186611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02" name="正文"/>
          <p:cNvSpPr txBox="1"/>
          <p:nvPr>
            <p:custDataLst>
              <p:tags r:id="rId16"/>
            </p:custDataLst>
          </p:nvPr>
        </p:nvSpPr>
        <p:spPr>
          <a:xfrm>
            <a:off x="1651237" y="4791216"/>
            <a:ext cx="3697210" cy="1362774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网球拍：木质网球拍具有手感好、击球稳定等特点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04" name="矩形: 圆角 106"/>
          <p:cNvSpPr/>
          <p:nvPr>
            <p:custDataLst>
              <p:tags r:id="rId17"/>
            </p:custDataLst>
          </p:nvPr>
        </p:nvSpPr>
        <p:spPr>
          <a:xfrm>
            <a:off x="6516864" y="4781029"/>
            <a:ext cx="5060244" cy="1383140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406" name="Freeform 6"/>
          <p:cNvSpPr/>
          <p:nvPr>
            <p:custDataLst>
              <p:tags r:id="rId18"/>
            </p:custDataLst>
          </p:nvPr>
        </p:nvSpPr>
        <p:spPr bwMode="auto">
          <a:xfrm>
            <a:off x="6516864" y="4879080"/>
            <a:ext cx="1023498" cy="1186611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08" name="正文"/>
          <p:cNvSpPr txBox="1"/>
          <p:nvPr>
            <p:custDataLst>
              <p:tags r:id="rId19"/>
            </p:custDataLst>
          </p:nvPr>
        </p:nvSpPr>
        <p:spPr>
          <a:xfrm>
            <a:off x="7559772" y="4791216"/>
            <a:ext cx="3697210" cy="1362774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滑雪板：木质滑雪板具有轻便、耐用等特点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46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02</a:t>
            </a:r>
            <a:endParaRPr lang="zh-CN" altLang="en-US"/>
          </a:p>
        </p:txBody>
      </p:sp>
      <p:sp>
        <p:nvSpPr>
          <p:cNvPr id="104946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木材在体育用品制造中的应用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54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木制球拍</a:t>
            </a:r>
            <a:endParaRPr lang="zh-CN" altLang="en-US"/>
          </a:p>
        </p:txBody>
      </p:sp>
      <p:sp>
        <p:nvSpPr>
          <p:cNvPr id="104954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30500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8" name="任意多边形 18"/>
          <p:cNvSpPr/>
          <p:nvPr>
            <p:custDataLst>
              <p:tags r:id="rId4"/>
            </p:custDataLst>
          </p:nvPr>
        </p:nvSpPr>
        <p:spPr>
          <a:xfrm>
            <a:off x="6439191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0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0480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31141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6" name="任意多边形 4"/>
          <p:cNvSpPr/>
          <p:nvPr>
            <p:custDataLst>
              <p:tags r:id="rId8"/>
            </p:custDataLst>
          </p:nvPr>
        </p:nvSpPr>
        <p:spPr>
          <a:xfrm>
            <a:off x="736495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8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0480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材料：木材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特点：轻便、耐用、手感好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6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43958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16805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8" name="任意多边形 11"/>
          <p:cNvSpPr/>
          <p:nvPr>
            <p:custDataLst>
              <p:tags r:id="rId14"/>
            </p:custDataLst>
          </p:nvPr>
        </p:nvSpPr>
        <p:spPr>
          <a:xfrm>
            <a:off x="3661217" y="235652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0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1826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68950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40515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6" name="任意多边形 25"/>
          <p:cNvSpPr/>
          <p:nvPr>
            <p:custDataLst>
              <p:tags r:id="rId18"/>
            </p:custDataLst>
          </p:nvPr>
        </p:nvSpPr>
        <p:spPr>
          <a:xfrm>
            <a:off x="9216523" y="238151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8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4325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90908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应用：羽毛球拍、网球拍、乒乓球拍等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65916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制作工艺：手工制作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64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木制滑板</a:t>
            </a:r>
            <a:endParaRPr lang="zh-CN" altLang="en-US"/>
          </a:p>
        </p:txBody>
      </p:sp>
      <p:sp>
        <p:nvSpPr>
          <p:cNvPr id="1049642" name="圆角矩形 5"/>
          <p:cNvSpPr/>
          <p:nvPr>
            <p:custDataLst>
              <p:tags r:id="rId2"/>
            </p:custDataLst>
          </p:nvPr>
        </p:nvSpPr>
        <p:spPr>
          <a:xfrm>
            <a:off x="631821" y="1464396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4" name="圆角矩形 3"/>
          <p:cNvSpPr/>
          <p:nvPr>
            <p:custDataLst>
              <p:tags r:id="rId3"/>
            </p:custDataLst>
          </p:nvPr>
        </p:nvSpPr>
        <p:spPr>
          <a:xfrm>
            <a:off x="608330" y="1418049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6" name="文本框 5"/>
          <p:cNvSpPr txBox="1"/>
          <p:nvPr>
            <p:custDataLst>
              <p:tags r:id="rId4"/>
            </p:custDataLst>
          </p:nvPr>
        </p:nvSpPr>
        <p:spPr>
          <a:xfrm>
            <a:off x="784829" y="1791999"/>
            <a:ext cx="2199893" cy="308175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材料：木材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8" name="圆角矩形 16"/>
          <p:cNvSpPr/>
          <p:nvPr>
            <p:custDataLst>
              <p:tags r:id="rId5"/>
            </p:custDataLst>
          </p:nvPr>
        </p:nvSpPr>
        <p:spPr>
          <a:xfrm>
            <a:off x="791178" y="5054062"/>
            <a:ext cx="687586" cy="688220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500" b="1">
                <a:latin typeface="+mn-ea"/>
              </a:rPr>
              <a:t>01</a:t>
            </a:r>
            <a:endParaRPr lang="en-US" altLang="zh-CN" sz="2500" b="1">
              <a:latin typeface="+mn-ea"/>
            </a:endParaRPr>
          </a:p>
        </p:txBody>
      </p:sp>
      <p:sp>
        <p:nvSpPr>
          <p:cNvPr id="1049650" name="圆角矩形 12"/>
          <p:cNvSpPr/>
          <p:nvPr>
            <p:custDataLst>
              <p:tags r:id="rId6"/>
            </p:custDataLst>
          </p:nvPr>
        </p:nvSpPr>
        <p:spPr>
          <a:xfrm>
            <a:off x="3431050" y="1464396"/>
            <a:ext cx="2553527" cy="4686756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2" name="圆角矩形 13"/>
          <p:cNvSpPr/>
          <p:nvPr>
            <p:custDataLst>
              <p:tags r:id="rId7"/>
            </p:custDataLst>
          </p:nvPr>
        </p:nvSpPr>
        <p:spPr>
          <a:xfrm>
            <a:off x="3401845" y="1418049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4" name="圆角矩形 15"/>
          <p:cNvSpPr/>
          <p:nvPr>
            <p:custDataLst>
              <p:tags r:id="rId8"/>
            </p:custDataLst>
          </p:nvPr>
        </p:nvSpPr>
        <p:spPr>
          <a:xfrm>
            <a:off x="3634849" y="5059141"/>
            <a:ext cx="687586" cy="688220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9656" name="文本框 10"/>
          <p:cNvSpPr txBox="1"/>
          <p:nvPr>
            <p:custDataLst>
              <p:tags r:id="rId9"/>
            </p:custDataLst>
          </p:nvPr>
        </p:nvSpPr>
        <p:spPr>
          <a:xfrm>
            <a:off x="3579614" y="1797078"/>
            <a:ext cx="2198623" cy="308175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制作工艺：手工制作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8" name="圆角矩形 5"/>
          <p:cNvSpPr/>
          <p:nvPr>
            <p:custDataLst>
              <p:tags r:id="rId10"/>
            </p:custDataLst>
          </p:nvPr>
        </p:nvSpPr>
        <p:spPr>
          <a:xfrm>
            <a:off x="6224565" y="1464396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0" name="圆角矩形 3"/>
          <p:cNvSpPr/>
          <p:nvPr>
            <p:custDataLst>
              <p:tags r:id="rId11"/>
            </p:custDataLst>
          </p:nvPr>
        </p:nvSpPr>
        <p:spPr>
          <a:xfrm>
            <a:off x="6201074" y="1418049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2" name="文本框 23"/>
          <p:cNvSpPr txBox="1"/>
          <p:nvPr>
            <p:custDataLst>
              <p:tags r:id="rId12"/>
            </p:custDataLst>
          </p:nvPr>
        </p:nvSpPr>
        <p:spPr>
          <a:xfrm>
            <a:off x="6377573" y="1791999"/>
            <a:ext cx="2199893" cy="308175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特点：轻便、耐用、环保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4" name="圆角矩形 16"/>
          <p:cNvSpPr/>
          <p:nvPr>
            <p:custDataLst>
              <p:tags r:id="rId13"/>
            </p:custDataLst>
          </p:nvPr>
        </p:nvSpPr>
        <p:spPr>
          <a:xfrm>
            <a:off x="6383922" y="5054062"/>
            <a:ext cx="687586" cy="688220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9666" name="圆角矩形 12"/>
          <p:cNvSpPr/>
          <p:nvPr>
            <p:custDataLst>
              <p:tags r:id="rId14"/>
            </p:custDataLst>
          </p:nvPr>
        </p:nvSpPr>
        <p:spPr>
          <a:xfrm>
            <a:off x="9023794" y="1464396"/>
            <a:ext cx="2553527" cy="4686756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8" name="圆角矩形 13"/>
          <p:cNvSpPr/>
          <p:nvPr>
            <p:custDataLst>
              <p:tags r:id="rId15"/>
            </p:custDataLst>
          </p:nvPr>
        </p:nvSpPr>
        <p:spPr>
          <a:xfrm>
            <a:off x="8994589" y="1418049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0" name="圆角矩形 15"/>
          <p:cNvSpPr/>
          <p:nvPr>
            <p:custDataLst>
              <p:tags r:id="rId16"/>
            </p:custDataLst>
          </p:nvPr>
        </p:nvSpPr>
        <p:spPr>
          <a:xfrm>
            <a:off x="9227593" y="5059141"/>
            <a:ext cx="687586" cy="688220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9672" name="文本框 32"/>
          <p:cNvSpPr txBox="1"/>
          <p:nvPr>
            <p:custDataLst>
              <p:tags r:id="rId17"/>
            </p:custDataLst>
          </p:nvPr>
        </p:nvSpPr>
        <p:spPr>
          <a:xfrm>
            <a:off x="9172358" y="1797078"/>
            <a:ext cx="2198623" cy="308175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应用：滑板运动、极限运动、休闲运动等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73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木制滑雪板</a:t>
            </a:r>
            <a:endParaRPr lang="zh-CN" altLang="en-US"/>
          </a:p>
        </p:txBody>
      </p:sp>
      <p:sp>
        <p:nvSpPr>
          <p:cNvPr id="1049732" name="对角圆角矩形 15"/>
          <p:cNvSpPr/>
          <p:nvPr>
            <p:custDataLst>
              <p:tags r:id="rId2"/>
            </p:custDataLst>
          </p:nvPr>
        </p:nvSpPr>
        <p:spPr>
          <a:xfrm>
            <a:off x="1334418" y="4120047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34" name="对角圆角矩形 16"/>
          <p:cNvSpPr/>
          <p:nvPr>
            <p:custDataLst>
              <p:tags r:id="rId3"/>
            </p:custDataLst>
          </p:nvPr>
        </p:nvSpPr>
        <p:spPr>
          <a:xfrm>
            <a:off x="1334418" y="3974375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36" name="直角三角形 17"/>
          <p:cNvSpPr/>
          <p:nvPr>
            <p:custDataLst>
              <p:tags r:id="rId4"/>
            </p:custDataLst>
          </p:nvPr>
        </p:nvSpPr>
        <p:spPr>
          <a:xfrm>
            <a:off x="1913766" y="3975043"/>
            <a:ext cx="87269" cy="14544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38" name="文本框 27"/>
          <p:cNvSpPr txBox="1"/>
          <p:nvPr>
            <p:custDataLst>
              <p:tags r:id="rId5"/>
            </p:custDataLst>
          </p:nvPr>
        </p:nvSpPr>
        <p:spPr>
          <a:xfrm>
            <a:off x="1951187" y="4131407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特点：轻便、耐用、易于操控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0" name="对角圆角矩形 52"/>
          <p:cNvSpPr/>
          <p:nvPr>
            <p:custDataLst>
              <p:tags r:id="rId6"/>
            </p:custDataLst>
          </p:nvPr>
        </p:nvSpPr>
        <p:spPr>
          <a:xfrm>
            <a:off x="1334418" y="1465871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42" name="对角圆角矩形 53"/>
          <p:cNvSpPr/>
          <p:nvPr>
            <p:custDataLst>
              <p:tags r:id="rId7"/>
            </p:custDataLst>
          </p:nvPr>
        </p:nvSpPr>
        <p:spPr>
          <a:xfrm>
            <a:off x="1334418" y="1319530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44" name="直角三角形 54"/>
          <p:cNvSpPr/>
          <p:nvPr>
            <p:custDataLst>
              <p:tags r:id="rId8"/>
            </p:custDataLst>
          </p:nvPr>
        </p:nvSpPr>
        <p:spPr>
          <a:xfrm>
            <a:off x="1913766" y="1320198"/>
            <a:ext cx="87269" cy="14544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46" name="文本框 56"/>
          <p:cNvSpPr txBox="1"/>
          <p:nvPr>
            <p:custDataLst>
              <p:tags r:id="rId9"/>
            </p:custDataLst>
          </p:nvPr>
        </p:nvSpPr>
        <p:spPr>
          <a:xfrm>
            <a:off x="1951187" y="1469212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材料：选用优质木材，如松木、桦木等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8" name="对角圆角矩形 5"/>
          <p:cNvSpPr/>
          <p:nvPr>
            <p:custDataLst>
              <p:tags r:id="rId10"/>
            </p:custDataLst>
          </p:nvPr>
        </p:nvSpPr>
        <p:spPr>
          <a:xfrm>
            <a:off x="1334418" y="2792959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50" name="对角圆角矩形 6"/>
          <p:cNvSpPr/>
          <p:nvPr>
            <p:custDataLst>
              <p:tags r:id="rId11"/>
            </p:custDataLst>
          </p:nvPr>
        </p:nvSpPr>
        <p:spPr>
          <a:xfrm>
            <a:off x="1334418" y="2646618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52" name="直角三角形 7"/>
          <p:cNvSpPr/>
          <p:nvPr>
            <p:custDataLst>
              <p:tags r:id="rId12"/>
            </p:custDataLst>
          </p:nvPr>
        </p:nvSpPr>
        <p:spPr>
          <a:xfrm>
            <a:off x="1913766" y="2647955"/>
            <a:ext cx="87269" cy="14544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54" name="文本框 8"/>
          <p:cNvSpPr txBox="1"/>
          <p:nvPr>
            <p:custDataLst>
              <p:tags r:id="rId13"/>
            </p:custDataLst>
          </p:nvPr>
        </p:nvSpPr>
        <p:spPr>
          <a:xfrm>
            <a:off x="1951187" y="2804319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制作工艺：手工制作，注重细节打磨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6" name="对角圆角矩形 9"/>
          <p:cNvSpPr/>
          <p:nvPr>
            <p:custDataLst>
              <p:tags r:id="rId14"/>
            </p:custDataLst>
          </p:nvPr>
        </p:nvSpPr>
        <p:spPr>
          <a:xfrm>
            <a:off x="1334418" y="5447804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58" name="对角圆角矩形 10"/>
          <p:cNvSpPr/>
          <p:nvPr>
            <p:custDataLst>
              <p:tags r:id="rId15"/>
            </p:custDataLst>
          </p:nvPr>
        </p:nvSpPr>
        <p:spPr>
          <a:xfrm>
            <a:off x="1334418" y="5301463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60" name="直角三角形 11"/>
          <p:cNvSpPr/>
          <p:nvPr>
            <p:custDataLst>
              <p:tags r:id="rId16"/>
            </p:custDataLst>
          </p:nvPr>
        </p:nvSpPr>
        <p:spPr>
          <a:xfrm>
            <a:off x="1913766" y="5302132"/>
            <a:ext cx="87269" cy="14544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62" name="文本框 12"/>
          <p:cNvSpPr txBox="1"/>
          <p:nvPr>
            <p:custDataLst>
              <p:tags r:id="rId17"/>
            </p:custDataLst>
          </p:nvPr>
        </p:nvSpPr>
        <p:spPr>
          <a:xfrm>
            <a:off x="1951187" y="5458496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应用：适合初学者和业余爱好者使用，也可用于专业比赛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82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木制运动器材</a:t>
            </a:r>
            <a:endParaRPr lang="zh-CN" altLang="en-US"/>
          </a:p>
        </p:txBody>
      </p:sp>
      <p:sp>
        <p:nvSpPr>
          <p:cNvPr id="1049822" name="矩形 38"/>
          <p:cNvSpPr/>
          <p:nvPr>
            <p:custDataLst>
              <p:tags r:id="rId2"/>
            </p:custDataLst>
          </p:nvPr>
        </p:nvSpPr>
        <p:spPr>
          <a:xfrm rot="204112">
            <a:off x="608330" y="1814762"/>
            <a:ext cx="3256935" cy="1700713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24" name="矩形 39"/>
          <p:cNvSpPr/>
          <p:nvPr>
            <p:custDataLst>
              <p:tags r:id="rId3"/>
            </p:custDataLst>
          </p:nvPr>
        </p:nvSpPr>
        <p:spPr>
          <a:xfrm>
            <a:off x="612179" y="1815404"/>
            <a:ext cx="3256935" cy="170071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26" name="TextBox 2"/>
          <p:cNvSpPr txBox="1"/>
          <p:nvPr>
            <p:custDataLst>
              <p:tags r:id="rId4"/>
            </p:custDataLst>
          </p:nvPr>
        </p:nvSpPr>
        <p:spPr>
          <a:xfrm>
            <a:off x="800791" y="1948202"/>
            <a:ext cx="2893489" cy="140417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篮球架：木质篮球架具有稳定性好、耐用性强的特点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828" name="矩形 100"/>
          <p:cNvSpPr/>
          <p:nvPr>
            <p:custDataLst>
              <p:tags r:id="rId5"/>
            </p:custDataLst>
          </p:nvPr>
        </p:nvSpPr>
        <p:spPr>
          <a:xfrm rot="204112">
            <a:off x="4462681" y="1814762"/>
            <a:ext cx="3256935" cy="1700713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0" name="矩形 101"/>
          <p:cNvSpPr/>
          <p:nvPr>
            <p:custDataLst>
              <p:tags r:id="rId6"/>
            </p:custDataLst>
          </p:nvPr>
        </p:nvSpPr>
        <p:spPr>
          <a:xfrm>
            <a:off x="4466530" y="1815404"/>
            <a:ext cx="3256935" cy="170071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2" name="TextBox 2"/>
          <p:cNvSpPr txBox="1"/>
          <p:nvPr>
            <p:custDataLst>
              <p:tags r:id="rId7"/>
            </p:custDataLst>
          </p:nvPr>
        </p:nvSpPr>
        <p:spPr>
          <a:xfrm>
            <a:off x="4655783" y="1948202"/>
            <a:ext cx="2893489" cy="140417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羽毛球拍：木质羽毛球拍手感好，适合初学者使用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834" name="矩形 122"/>
          <p:cNvSpPr/>
          <p:nvPr>
            <p:custDataLst>
              <p:tags r:id="rId8"/>
            </p:custDataLst>
          </p:nvPr>
        </p:nvSpPr>
        <p:spPr>
          <a:xfrm rot="204112">
            <a:off x="8317032" y="1814762"/>
            <a:ext cx="3256935" cy="1700713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6" name="矩形 123"/>
          <p:cNvSpPr/>
          <p:nvPr>
            <p:custDataLst>
              <p:tags r:id="rId9"/>
            </p:custDataLst>
          </p:nvPr>
        </p:nvSpPr>
        <p:spPr>
          <a:xfrm>
            <a:off x="8320881" y="1815404"/>
            <a:ext cx="3256935" cy="170071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8" name="TextBox 2"/>
          <p:cNvSpPr txBox="1"/>
          <p:nvPr>
            <p:custDataLst>
              <p:tags r:id="rId10"/>
            </p:custDataLst>
          </p:nvPr>
        </p:nvSpPr>
        <p:spPr>
          <a:xfrm>
            <a:off x="8508851" y="1948202"/>
            <a:ext cx="2893489" cy="140417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乒乓球拍：木质乒乓球拍重量轻，适合快速进攻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840" name="矩形 89"/>
          <p:cNvSpPr/>
          <p:nvPr>
            <p:custDataLst>
              <p:tags r:id="rId11"/>
            </p:custDataLst>
          </p:nvPr>
        </p:nvSpPr>
        <p:spPr>
          <a:xfrm rot="204112">
            <a:off x="608330" y="4053725"/>
            <a:ext cx="3256935" cy="1700713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42" name="矩形 90"/>
          <p:cNvSpPr/>
          <p:nvPr>
            <p:custDataLst>
              <p:tags r:id="rId12"/>
            </p:custDataLst>
          </p:nvPr>
        </p:nvSpPr>
        <p:spPr>
          <a:xfrm>
            <a:off x="612179" y="4054366"/>
            <a:ext cx="3256935" cy="170071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44" name="TextBox 2"/>
          <p:cNvSpPr txBox="1"/>
          <p:nvPr>
            <p:custDataLst>
              <p:tags r:id="rId13"/>
            </p:custDataLst>
          </p:nvPr>
        </p:nvSpPr>
        <p:spPr>
          <a:xfrm>
            <a:off x="800791" y="4187164"/>
            <a:ext cx="2893489" cy="140417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网球拍：木质网球拍具有较好的弹性和稳定性，适合初学者使用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846" name="矩形 111"/>
          <p:cNvSpPr/>
          <p:nvPr>
            <p:custDataLst>
              <p:tags r:id="rId14"/>
            </p:custDataLst>
          </p:nvPr>
        </p:nvSpPr>
        <p:spPr>
          <a:xfrm rot="204112">
            <a:off x="4462681" y="4053725"/>
            <a:ext cx="3256935" cy="1700713"/>
          </a:xfrm>
          <a:prstGeom prst="rect">
            <a:avLst/>
          </a:prstGeom>
          <a:solidFill>
            <a:schemeClr val="accent5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48" name="矩形 112"/>
          <p:cNvSpPr/>
          <p:nvPr>
            <p:custDataLst>
              <p:tags r:id="rId15"/>
            </p:custDataLst>
          </p:nvPr>
        </p:nvSpPr>
        <p:spPr>
          <a:xfrm>
            <a:off x="4466530" y="4054366"/>
            <a:ext cx="3256935" cy="1700713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850" name="TextBox 2"/>
          <p:cNvSpPr txBox="1"/>
          <p:nvPr>
            <p:custDataLst>
              <p:tags r:id="rId16"/>
            </p:custDataLst>
          </p:nvPr>
        </p:nvSpPr>
        <p:spPr>
          <a:xfrm>
            <a:off x="4655783" y="4187164"/>
            <a:ext cx="2893489" cy="140417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足球门：木质足球门坚固耐用，适合户外使用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852" name="矩形 8"/>
          <p:cNvSpPr/>
          <p:nvPr>
            <p:custDataLst>
              <p:tags r:id="rId17"/>
            </p:custDataLst>
          </p:nvPr>
        </p:nvSpPr>
        <p:spPr>
          <a:xfrm rot="204112">
            <a:off x="8317032" y="4053725"/>
            <a:ext cx="3256935" cy="1700713"/>
          </a:xfrm>
          <a:prstGeom prst="rect">
            <a:avLst/>
          </a:prstGeom>
          <a:solidFill>
            <a:schemeClr val="accent6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54" name="矩形 9"/>
          <p:cNvSpPr/>
          <p:nvPr>
            <p:custDataLst>
              <p:tags r:id="rId18"/>
            </p:custDataLst>
          </p:nvPr>
        </p:nvSpPr>
        <p:spPr>
          <a:xfrm>
            <a:off x="8320881" y="4054366"/>
            <a:ext cx="3256935" cy="1700713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856" name="TextBox 2"/>
          <p:cNvSpPr txBox="1"/>
          <p:nvPr>
            <p:custDataLst>
              <p:tags r:id="rId19"/>
            </p:custDataLst>
          </p:nvPr>
        </p:nvSpPr>
        <p:spPr>
          <a:xfrm>
            <a:off x="8510134" y="4187164"/>
            <a:ext cx="2893489" cy="140417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7222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健身器材：木质健身器材如哑铃、杠铃等，具有较好的稳定性和耐用性。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914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03</a:t>
            </a:r>
            <a:endParaRPr lang="zh-CN" altLang="en-US"/>
          </a:p>
        </p:txBody>
      </p:sp>
      <p:sp>
        <p:nvSpPr>
          <p:cNvPr id="1049916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木材在体育赛事中的应用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99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木制赛道</a:t>
            </a:r>
            <a:endParaRPr lang="zh-CN" altLang="en-US"/>
          </a:p>
        </p:txBody>
      </p:sp>
      <p:sp>
        <p:nvSpPr>
          <p:cNvPr id="1049992" name="对角圆角矩形 15"/>
          <p:cNvSpPr/>
          <p:nvPr>
            <p:custDataLst>
              <p:tags r:id="rId2"/>
            </p:custDataLst>
          </p:nvPr>
        </p:nvSpPr>
        <p:spPr>
          <a:xfrm>
            <a:off x="1334418" y="4120047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94" name="对角圆角矩形 16"/>
          <p:cNvSpPr/>
          <p:nvPr>
            <p:custDataLst>
              <p:tags r:id="rId3"/>
            </p:custDataLst>
          </p:nvPr>
        </p:nvSpPr>
        <p:spPr>
          <a:xfrm>
            <a:off x="1334418" y="3974375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96" name="直角三角形 17"/>
          <p:cNvSpPr/>
          <p:nvPr>
            <p:custDataLst>
              <p:tags r:id="rId4"/>
            </p:custDataLst>
          </p:nvPr>
        </p:nvSpPr>
        <p:spPr>
          <a:xfrm>
            <a:off x="1913766" y="3975043"/>
            <a:ext cx="87269" cy="14544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98" name="文本框 27"/>
          <p:cNvSpPr txBox="1"/>
          <p:nvPr>
            <p:custDataLst>
              <p:tags r:id="rId5"/>
            </p:custDataLst>
          </p:nvPr>
        </p:nvSpPr>
        <p:spPr>
          <a:xfrm>
            <a:off x="1951187" y="4131407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木制赛道的种类：越野赛道、滑雪赛道、自行车赛道等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00" name="对角圆角矩形 52"/>
          <p:cNvSpPr/>
          <p:nvPr>
            <p:custDataLst>
              <p:tags r:id="rId6"/>
            </p:custDataLst>
          </p:nvPr>
        </p:nvSpPr>
        <p:spPr>
          <a:xfrm>
            <a:off x="1334418" y="1465871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02" name="对角圆角矩形 53"/>
          <p:cNvSpPr/>
          <p:nvPr>
            <p:custDataLst>
              <p:tags r:id="rId7"/>
            </p:custDataLst>
          </p:nvPr>
        </p:nvSpPr>
        <p:spPr>
          <a:xfrm>
            <a:off x="1334418" y="1319530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04" name="直角三角形 54"/>
          <p:cNvSpPr/>
          <p:nvPr>
            <p:custDataLst>
              <p:tags r:id="rId8"/>
            </p:custDataLst>
          </p:nvPr>
        </p:nvSpPr>
        <p:spPr>
          <a:xfrm>
            <a:off x="1913766" y="1320198"/>
            <a:ext cx="87269" cy="14544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06" name="文本框 56"/>
          <p:cNvSpPr txBox="1"/>
          <p:nvPr>
            <p:custDataLst>
              <p:tags r:id="rId9"/>
            </p:custDataLst>
          </p:nvPr>
        </p:nvSpPr>
        <p:spPr>
          <a:xfrm>
            <a:off x="1951187" y="1469212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木制赛道在体育赛事中的应用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08" name="对角圆角矩形 5"/>
          <p:cNvSpPr/>
          <p:nvPr>
            <p:custDataLst>
              <p:tags r:id="rId10"/>
            </p:custDataLst>
          </p:nvPr>
        </p:nvSpPr>
        <p:spPr>
          <a:xfrm>
            <a:off x="1334418" y="2792959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10" name="对角圆角矩形 6"/>
          <p:cNvSpPr/>
          <p:nvPr>
            <p:custDataLst>
              <p:tags r:id="rId11"/>
            </p:custDataLst>
          </p:nvPr>
        </p:nvSpPr>
        <p:spPr>
          <a:xfrm>
            <a:off x="1334418" y="2646618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12" name="直角三角形 7"/>
          <p:cNvSpPr/>
          <p:nvPr>
            <p:custDataLst>
              <p:tags r:id="rId12"/>
            </p:custDataLst>
          </p:nvPr>
        </p:nvSpPr>
        <p:spPr>
          <a:xfrm>
            <a:off x="1913766" y="2647955"/>
            <a:ext cx="87269" cy="14544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14" name="文本框 8"/>
          <p:cNvSpPr txBox="1"/>
          <p:nvPr>
            <p:custDataLst>
              <p:tags r:id="rId13"/>
            </p:custDataLst>
          </p:nvPr>
        </p:nvSpPr>
        <p:spPr>
          <a:xfrm>
            <a:off x="1951187" y="2804319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木制赛道的优点：环保、耐用、易于维护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16" name="对角圆角矩形 9"/>
          <p:cNvSpPr/>
          <p:nvPr>
            <p:custDataLst>
              <p:tags r:id="rId14"/>
            </p:custDataLst>
          </p:nvPr>
        </p:nvSpPr>
        <p:spPr>
          <a:xfrm>
            <a:off x="1334418" y="5447804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18" name="对角圆角矩形 10"/>
          <p:cNvSpPr/>
          <p:nvPr>
            <p:custDataLst>
              <p:tags r:id="rId15"/>
            </p:custDataLst>
          </p:nvPr>
        </p:nvSpPr>
        <p:spPr>
          <a:xfrm>
            <a:off x="1334418" y="5301463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20" name="直角三角形 11"/>
          <p:cNvSpPr/>
          <p:nvPr>
            <p:custDataLst>
              <p:tags r:id="rId16"/>
            </p:custDataLst>
          </p:nvPr>
        </p:nvSpPr>
        <p:spPr>
          <a:xfrm>
            <a:off x="1913766" y="5302132"/>
            <a:ext cx="87269" cy="14544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22" name="文本框 12"/>
          <p:cNvSpPr txBox="1"/>
          <p:nvPr>
            <p:custDataLst>
              <p:tags r:id="rId17"/>
            </p:custDataLst>
          </p:nvPr>
        </p:nvSpPr>
        <p:spPr>
          <a:xfrm>
            <a:off x="1951187" y="5458496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木制赛道的设计和施工注意事项：安全性、稳定性、舒适性等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008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木制跳水台</a:t>
            </a:r>
            <a:endParaRPr lang="zh-CN" altLang="en-US"/>
          </a:p>
        </p:txBody>
      </p:sp>
      <p:sp>
        <p:nvSpPr>
          <p:cNvPr id="1050082" name="对角圆角矩形 15"/>
          <p:cNvSpPr/>
          <p:nvPr>
            <p:custDataLst>
              <p:tags r:id="rId2"/>
            </p:custDataLst>
          </p:nvPr>
        </p:nvSpPr>
        <p:spPr>
          <a:xfrm>
            <a:off x="1254069" y="3488424"/>
            <a:ext cx="9678276" cy="7251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84" name="对角圆角矩形 16"/>
          <p:cNvSpPr/>
          <p:nvPr>
            <p:custDataLst>
              <p:tags r:id="rId3"/>
            </p:custDataLst>
          </p:nvPr>
        </p:nvSpPr>
        <p:spPr>
          <a:xfrm>
            <a:off x="1254069" y="3356278"/>
            <a:ext cx="523627" cy="49965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86" name="直角三角形 17"/>
          <p:cNvSpPr/>
          <p:nvPr>
            <p:custDataLst>
              <p:tags r:id="rId4"/>
            </p:custDataLst>
          </p:nvPr>
        </p:nvSpPr>
        <p:spPr>
          <a:xfrm>
            <a:off x="1778048" y="3356936"/>
            <a:ext cx="78893" cy="131488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88" name="文本框 27"/>
          <p:cNvSpPr txBox="1"/>
          <p:nvPr>
            <p:custDataLst>
              <p:tags r:id="rId5"/>
            </p:custDataLst>
          </p:nvPr>
        </p:nvSpPr>
        <p:spPr>
          <a:xfrm>
            <a:off x="1812235" y="3498285"/>
            <a:ext cx="8866889" cy="71266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特点：坚固耐用，抗压性强，不易变形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90" name="对角圆角矩形 52"/>
          <p:cNvSpPr/>
          <p:nvPr>
            <p:custDataLst>
              <p:tags r:id="rId6"/>
            </p:custDataLst>
          </p:nvPr>
        </p:nvSpPr>
        <p:spPr>
          <a:xfrm>
            <a:off x="1254069" y="1451675"/>
            <a:ext cx="9678276" cy="7251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92" name="对角圆角矩形 53"/>
          <p:cNvSpPr/>
          <p:nvPr>
            <p:custDataLst>
              <p:tags r:id="rId7"/>
            </p:custDataLst>
          </p:nvPr>
        </p:nvSpPr>
        <p:spPr>
          <a:xfrm>
            <a:off x="1254069" y="1319530"/>
            <a:ext cx="523627" cy="49965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94" name="直角三角形 54"/>
          <p:cNvSpPr/>
          <p:nvPr>
            <p:custDataLst>
              <p:tags r:id="rId8"/>
            </p:custDataLst>
          </p:nvPr>
        </p:nvSpPr>
        <p:spPr>
          <a:xfrm>
            <a:off x="1778048" y="1320187"/>
            <a:ext cx="78893" cy="131488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96" name="文本框 56"/>
          <p:cNvSpPr txBox="1"/>
          <p:nvPr>
            <p:custDataLst>
              <p:tags r:id="rId9"/>
            </p:custDataLst>
          </p:nvPr>
        </p:nvSpPr>
        <p:spPr>
          <a:xfrm>
            <a:off x="1812235" y="1454963"/>
            <a:ext cx="8866889" cy="71266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材质：采用优质木材，如松木、杉木等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98" name="对角圆角矩形 5"/>
          <p:cNvSpPr/>
          <p:nvPr>
            <p:custDataLst>
              <p:tags r:id="rId10"/>
            </p:custDataLst>
          </p:nvPr>
        </p:nvSpPr>
        <p:spPr>
          <a:xfrm>
            <a:off x="1254069" y="2470049"/>
            <a:ext cx="9678276" cy="7251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100" name="对角圆角矩形 6"/>
          <p:cNvSpPr/>
          <p:nvPr>
            <p:custDataLst>
              <p:tags r:id="rId11"/>
            </p:custDataLst>
          </p:nvPr>
        </p:nvSpPr>
        <p:spPr>
          <a:xfrm>
            <a:off x="1254069" y="2337904"/>
            <a:ext cx="523627" cy="49965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102" name="直角三角形 7"/>
          <p:cNvSpPr/>
          <p:nvPr>
            <p:custDataLst>
              <p:tags r:id="rId12"/>
            </p:custDataLst>
          </p:nvPr>
        </p:nvSpPr>
        <p:spPr>
          <a:xfrm>
            <a:off x="1778048" y="2338562"/>
            <a:ext cx="78893" cy="131488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104" name="文本框 8"/>
          <p:cNvSpPr txBox="1"/>
          <p:nvPr>
            <p:custDataLst>
              <p:tags r:id="rId13"/>
            </p:custDataLst>
          </p:nvPr>
        </p:nvSpPr>
        <p:spPr>
          <a:xfrm>
            <a:off x="1812235" y="2479911"/>
            <a:ext cx="8866889" cy="71266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结构：由底座、支撑架、跳板、扶手等部分组成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06" name="对角圆角矩形 9"/>
          <p:cNvSpPr/>
          <p:nvPr>
            <p:custDataLst>
              <p:tags r:id="rId14"/>
            </p:custDataLst>
          </p:nvPr>
        </p:nvSpPr>
        <p:spPr>
          <a:xfrm>
            <a:off x="1254069" y="4506798"/>
            <a:ext cx="9678276" cy="7251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108" name="对角圆角矩形 10"/>
          <p:cNvSpPr/>
          <p:nvPr>
            <p:custDataLst>
              <p:tags r:id="rId15"/>
            </p:custDataLst>
          </p:nvPr>
        </p:nvSpPr>
        <p:spPr>
          <a:xfrm>
            <a:off x="1254069" y="4374652"/>
            <a:ext cx="523627" cy="49965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110" name="直角三角形 11"/>
          <p:cNvSpPr/>
          <p:nvPr>
            <p:custDataLst>
              <p:tags r:id="rId16"/>
            </p:custDataLst>
          </p:nvPr>
        </p:nvSpPr>
        <p:spPr>
          <a:xfrm>
            <a:off x="1778048" y="4375310"/>
            <a:ext cx="78893" cy="131488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112" name="文本框 12"/>
          <p:cNvSpPr txBox="1"/>
          <p:nvPr>
            <p:custDataLst>
              <p:tags r:id="rId17"/>
            </p:custDataLst>
          </p:nvPr>
        </p:nvSpPr>
        <p:spPr>
          <a:xfrm>
            <a:off x="1812235" y="4516659"/>
            <a:ext cx="8866889" cy="71266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安全：设有防滑垫、扶手等安全设施，确保运动员安全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14" name="对角圆角矩形 14"/>
          <p:cNvSpPr/>
          <p:nvPr>
            <p:custDataLst>
              <p:tags r:id="rId18"/>
            </p:custDataLst>
          </p:nvPr>
        </p:nvSpPr>
        <p:spPr>
          <a:xfrm>
            <a:off x="1254069" y="5525172"/>
            <a:ext cx="9678276" cy="7251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116" name="对角圆角矩形 18"/>
          <p:cNvSpPr/>
          <p:nvPr>
            <p:custDataLst>
              <p:tags r:id="rId19"/>
            </p:custDataLst>
          </p:nvPr>
        </p:nvSpPr>
        <p:spPr>
          <a:xfrm>
            <a:off x="1254069" y="5393026"/>
            <a:ext cx="523627" cy="49965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118" name="直角三角形 19"/>
          <p:cNvSpPr/>
          <p:nvPr>
            <p:custDataLst>
              <p:tags r:id="rId20"/>
            </p:custDataLst>
          </p:nvPr>
        </p:nvSpPr>
        <p:spPr>
          <a:xfrm>
            <a:off x="1778048" y="5393684"/>
            <a:ext cx="78893" cy="131488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120" name="文本框 20"/>
          <p:cNvSpPr txBox="1"/>
          <p:nvPr>
            <p:custDataLst>
              <p:tags r:id="rId21"/>
            </p:custDataLst>
          </p:nvPr>
        </p:nvSpPr>
        <p:spPr>
          <a:xfrm>
            <a:off x="1812235" y="5535033"/>
            <a:ext cx="8866889" cy="71266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环保：木材可回收利用，符合环保理念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017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木制射击靶</a:t>
            </a:r>
            <a:endParaRPr lang="zh-CN" altLang="en-US"/>
          </a:p>
        </p:txBody>
      </p:sp>
      <p:sp>
        <p:nvSpPr>
          <p:cNvPr id="1050180" name="椭圆 262"/>
          <p:cNvSpPr/>
          <p:nvPr>
            <p:custDataLst>
              <p:tags r:id="rId2"/>
            </p:custDataLst>
          </p:nvPr>
        </p:nvSpPr>
        <p:spPr>
          <a:xfrm>
            <a:off x="2414057" y="403686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182" name="椭圆 263"/>
          <p:cNvSpPr/>
          <p:nvPr>
            <p:custDataLst>
              <p:tags r:id="rId3"/>
            </p:custDataLst>
          </p:nvPr>
        </p:nvSpPr>
        <p:spPr>
          <a:xfrm>
            <a:off x="3266271" y="411725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184" name="椭圆 264"/>
          <p:cNvSpPr/>
          <p:nvPr>
            <p:custDataLst>
              <p:tags r:id="rId4"/>
            </p:custDataLst>
          </p:nvPr>
        </p:nvSpPr>
        <p:spPr>
          <a:xfrm>
            <a:off x="4064242" y="435383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186" name="椭圆 265"/>
          <p:cNvSpPr/>
          <p:nvPr>
            <p:custDataLst>
              <p:tags r:id="rId5"/>
            </p:custDataLst>
          </p:nvPr>
        </p:nvSpPr>
        <p:spPr>
          <a:xfrm>
            <a:off x="4738693" y="455381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188" name="椭圆 266"/>
          <p:cNvSpPr/>
          <p:nvPr>
            <p:custDataLst>
              <p:tags r:id="rId6"/>
            </p:custDataLst>
          </p:nvPr>
        </p:nvSpPr>
        <p:spPr>
          <a:xfrm>
            <a:off x="5430137" y="475837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8386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190" name="椭圆 268"/>
          <p:cNvSpPr/>
          <p:nvPr>
            <p:custDataLst>
              <p:tags r:id="rId8"/>
            </p:custDataLst>
          </p:nvPr>
        </p:nvSpPr>
        <p:spPr>
          <a:xfrm flipV="1">
            <a:off x="2778078" y="449761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192" name="椭圆 269"/>
          <p:cNvSpPr/>
          <p:nvPr>
            <p:custDataLst>
              <p:tags r:id="rId9"/>
            </p:custDataLst>
          </p:nvPr>
        </p:nvSpPr>
        <p:spPr>
          <a:xfrm flipV="1">
            <a:off x="2819904" y="454009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194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8330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9832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196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5782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7739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65003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198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7874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200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2122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202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3945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5447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204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7538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6816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206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87120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6617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208" name="图形 15"/>
          <p:cNvSpPr/>
          <p:nvPr>
            <p:custDataLst>
              <p:tags r:id="rId23"/>
            </p:custDataLst>
          </p:nvPr>
        </p:nvSpPr>
        <p:spPr>
          <a:xfrm>
            <a:off x="5016447" y="495704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210" name="图形 19"/>
          <p:cNvSpPr/>
          <p:nvPr>
            <p:custDataLst>
              <p:tags r:id="rId24"/>
            </p:custDataLst>
          </p:nvPr>
        </p:nvSpPr>
        <p:spPr>
          <a:xfrm>
            <a:off x="8597185" y="4649232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212" name="图形 27"/>
          <p:cNvSpPr/>
          <p:nvPr>
            <p:custDataLst>
              <p:tags r:id="rId25"/>
            </p:custDataLst>
          </p:nvPr>
        </p:nvSpPr>
        <p:spPr>
          <a:xfrm>
            <a:off x="4113257" y="3681995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214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31019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216" name="正文"/>
          <p:cNvSpPr txBox="1"/>
          <p:nvPr>
            <p:custDataLst>
              <p:tags r:id="rId27"/>
            </p:custDataLst>
          </p:nvPr>
        </p:nvSpPr>
        <p:spPr>
          <a:xfrm>
            <a:off x="608330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材质：采用优质木材制作，坚固耐用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18" name="正文"/>
          <p:cNvSpPr txBox="1"/>
          <p:nvPr>
            <p:custDataLst>
              <p:tags r:id="rId28"/>
            </p:custDataLst>
          </p:nvPr>
        </p:nvSpPr>
        <p:spPr>
          <a:xfrm>
            <a:off x="9419336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环保：可回收利用，符合环保要求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20" name="正文"/>
          <p:cNvSpPr txBox="1"/>
          <p:nvPr>
            <p:custDataLst>
              <p:tags r:id="rId29"/>
            </p:custDataLst>
          </p:nvPr>
        </p:nvSpPr>
        <p:spPr>
          <a:xfrm>
            <a:off x="7890056" y="2452689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应用：广泛应用于射击比赛、训练等场合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22" name="正文"/>
          <p:cNvSpPr txBox="1"/>
          <p:nvPr>
            <p:custDataLst>
              <p:tags r:id="rId30"/>
            </p:custDataLst>
          </p:nvPr>
        </p:nvSpPr>
        <p:spPr>
          <a:xfrm>
            <a:off x="2136303" y="2452689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结构：分为靶心、靶面、靶架等部分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24" name="正文"/>
          <p:cNvSpPr txBox="1"/>
          <p:nvPr>
            <p:custDataLst>
              <p:tags r:id="rId31"/>
            </p:custDataLst>
          </p:nvPr>
        </p:nvSpPr>
        <p:spPr>
          <a:xfrm>
            <a:off x="5013833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特点：重量轻，易于携带和安装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https://d.book118.com/277201011031006046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1"/>
  <p:tag name="KSO_WM_UNIT_INDEX" val="1_6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2"/>
  <p:tag name="KSO_WM_UNIT_INDEX" val="1_6_2"/>
  <p:tag name="KSO_WM_UNIT_LAYERLEVEL" val="1_1_1"/>
  <p:tag name="KSO_WM_UNIT_SUBTYPE" val="d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5*l_h_f*1_1_1"/>
  <p:tag name="KSO_WM_UNIT_INDEX" val="1_1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5*l_h_f*1_2_1"/>
  <p:tag name="KSO_WM_UNIT_INDEX" val="1_2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5*l_h_f*1_3_1"/>
  <p:tag name="KSO_WM_UNIT_INDEX" val="1_3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5*l_h_f*1_4_1"/>
  <p:tag name="KSO_WM_UNIT_INDEX" val="1_4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i*1_5_1"/>
  <p:tag name="KSO_WM_UNIT_INDEX" val="1_5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5*l_h_f*1_5_1"/>
  <p:tag name="KSO_WM_UNIT_INDEX" val="1_5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i*1_6_1"/>
  <p:tag name="KSO_WM_UNIT_INDEX" val="1_6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5*l_h_f*1_6_1"/>
  <p:tag name="KSO_WM_UNIT_INDEX" val="1_6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i*1_1_1"/>
  <p:tag name="KSO_WM_UNIT_INDEX" val="1_1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5*l_h_f*1_1_1"/>
  <p:tag name="KSO_WM_UNIT_INDEX" val="1_1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i*1_2_1"/>
  <p:tag name="KSO_WM_UNIT_INDEX" val="1_2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5*l_h_f*1_2_1"/>
  <p:tag name="KSO_WM_UNIT_INDEX" val="1_2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i*1_3_1"/>
  <p:tag name="KSO_WM_UNIT_INDEX" val="1_3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5*l_h_f*1_3_1"/>
  <p:tag name="KSO_WM_UNIT_INDEX" val="1_3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i*1_4_1"/>
  <p:tag name="KSO_WM_UNIT_INDEX" val="1_4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5*l_h_f*1_4_1"/>
  <p:tag name="KSO_WM_UNIT_INDEX" val="1_4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i*1_5_1"/>
  <p:tag name="KSO_WM_UNIT_INDEX" val="1_5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5*l_h_f*1_5_1"/>
  <p:tag name="KSO_WM_UNIT_INDEX" val="1_5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i*1_6_1"/>
  <p:tag name="KSO_WM_UNIT_INDEX" val="1_6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5*l_h_f*1_6_1"/>
  <p:tag name="KSO_WM_UNIT_INDEX" val="1_6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6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1"/>
  <p:tag name="KSO_WM_UNIT_INDEX" val="1_1_1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2"/>
  <p:tag name="KSO_WM_UNIT_INDEX" val="1_1_2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1"/>
  <p:tag name="KSO_WM_UNIT_INDEX" val="1_2_1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2"/>
  <p:tag name="KSO_WM_UNIT_INDEX" val="1_2_2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1"/>
  <p:tag name="KSO_WM_UNIT_INDEX" val="1_3_1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2"/>
  <p:tag name="KSO_WM_UNIT_INDEX" val="1_3_2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1"/>
  <p:tag name="KSO_WM_UNIT_INDEX" val="1_4_1"/>
  <p:tag name="KSO_WM_UNIT_LAYERLEVEL" val="1_1_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2"/>
  <p:tag name="KSO_WM_UNIT_INDEX" val="1_4_2"/>
  <p:tag name="KSO_WM_UNIT_LAYERLEVEL" val="1_1_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1"/>
  <p:tag name="KSO_WM_UNIT_INDEX" val="1_5_1"/>
  <p:tag name="KSO_WM_UNIT_LAYERLEVEL" val="1_1_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2"/>
  <p:tag name="KSO_WM_UNIT_INDEX" val="1_5_2"/>
  <p:tag name="KSO_WM_UNIT_LAYERLEVEL" val="1_1_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2"/>
  <p:tag name="KSO_WM_UNIT_INDEX" val="1_6_2"/>
  <p:tag name="KSO_WM_UNIT_LAYERLEVEL" val="1_1_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1"/>
  <p:tag name="KSO_WM_UNIT_INDEX" val="1_6_1"/>
  <p:tag name="KSO_WM_UNIT_LAYERLEVEL" val="1_1_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6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YPE" val="l_h_i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2"/>
  <p:tag name="KSO_WM_UNIT_INDEX" val="1_3_2"/>
  <p:tag name="KSO_WM_UNIT_LAYERLEVEL" val="1_1_1"/>
  <p:tag name="KSO_WM_UNIT_TYPE" val="l_h_i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1"/>
  <p:tag name="KSO_WM_UNIT_INDEX" val="1_3_1"/>
  <p:tag name="KSO_WM_UNIT_LAYERLEVEL" val="1_1_1"/>
  <p:tag name="KSO_WM_UNIT_TYPE" val="l_h_i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YPE" val="l_h_i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2"/>
  <p:tag name="KSO_WM_UNIT_INDEX" val="1_1_2"/>
  <p:tag name="KSO_WM_UNIT_LAYERLEVEL" val="1_1_1"/>
  <p:tag name="KSO_WM_UNIT_TYPE" val="l_h_i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1"/>
  <p:tag name="KSO_WM_UNIT_INDEX" val="1_1_1"/>
  <p:tag name="KSO_WM_UNIT_LAYERLEVEL" val="1_1_1"/>
  <p:tag name="KSO_WM_UNIT_TYPE" val="l_h_i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YPE" val="l_h_i"/>
</p:tagLst>
</file>

<file path=ppt/tags/tag3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2"/>
  <p:tag name="KSO_WM_UNIT_INDEX" val="1_2_2"/>
  <p:tag name="KSO_WM_UNIT_LAYERLEVEL" val="1_1_1"/>
  <p:tag name="KSO_WM_UNIT_TYPE" val="l_h_i"/>
</p:tagLst>
</file>

<file path=ppt/tags/tag3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1"/>
  <p:tag name="KSO_WM_UNIT_INDEX" val="1_2_1"/>
  <p:tag name="KSO_WM_UNIT_LAYERLEVEL" val="1_1_1"/>
  <p:tag name="KSO_WM_UNIT_TYPE" val="l_h_i"/>
</p:tagLst>
</file>

<file path=ppt/tags/tag3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YPE" val="l_h_i"/>
</p:tagLst>
</file>

<file path=ppt/tags/tag3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2"/>
  <p:tag name="KSO_WM_UNIT_INDEX" val="1_4_2"/>
  <p:tag name="KSO_WM_UNIT_LAYERLEVEL" val="1_1_1"/>
  <p:tag name="KSO_WM_UNIT_TYPE" val="l_h_i"/>
</p:tagLst>
</file>

<file path=ppt/tags/tag3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1"/>
  <p:tag name="KSO_WM_UNIT_INDEX" val="1_4_1"/>
  <p:tag name="KSO_WM_UNIT_LAYERLEVEL" val="1_1_1"/>
  <p:tag name="KSO_WM_UNIT_TYPE" val="l_h_i"/>
</p:tagLst>
</file>

<file path=ppt/tags/tag3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YPE" val="l_h_i"/>
</p:tagLst>
</file>

<file path=ppt/tags/tag3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2"/>
  <p:tag name="KSO_WM_UNIT_INDEX" val="1_5_2"/>
  <p:tag name="KSO_WM_UNIT_LAYERLEVEL" val="1_1_1"/>
  <p:tag name="KSO_WM_UNIT_TYPE" val="l_h_i"/>
</p:tagLst>
</file>

<file path=ppt/tags/tag3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1"/>
  <p:tag name="KSO_WM_UNIT_INDEX" val="1_5_1"/>
  <p:tag name="KSO_WM_UNIT_LAYERLEVEL" val="1_1_1"/>
  <p:tag name="KSO_WM_UNIT_TYPE" val="l_h_i"/>
</p:tagLst>
</file>

<file path=ppt/tags/tag3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"/>
  <p:tag name="KSO_WM_UNIT_INDEX" val="1_1"/>
  <p:tag name="KSO_WM_UNIT_LAYERLEVEL" val="1_1"/>
  <p:tag name="KSO_WM_UNIT_TYPE" val="l_i"/>
</p:tagLst>
</file>

<file path=ppt/tags/tag3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"/>
  <p:tag name="KSO_WM_UNIT_INDEX" val="1_2"/>
  <p:tag name="KSO_WM_UNIT_LAYERLEVEL" val="1_1"/>
  <p:tag name="KSO_WM_UNIT_LINE_FORE_SCHEMECOLOR_INDEX" val="5"/>
  <p:tag name="KSO_WM_UNIT_TYPE" val="l_i"/>
</p:tagLst>
</file>

<file path=ppt/tags/tag3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3"/>
  <p:tag name="KSO_WM_UNIT_INDEX" val="1_3"/>
  <p:tag name="KSO_WM_UNIT_LAYERLEVEL" val="1_1"/>
  <p:tag name="KSO_WM_UNIT_TYPE" val="l_i"/>
</p:tagLst>
</file>

<file path=ppt/tags/tag3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4"/>
  <p:tag name="KSO_WM_UNIT_INDEX" val="1_4"/>
  <p:tag name="KSO_WM_UNIT_LAYERLEVEL" val="1_1"/>
  <p:tag name="KSO_WM_UNIT_LINE_FORE_SCHEMECOLOR_INDEX" val="5"/>
  <p:tag name="KSO_WM_UNIT_TYPE" val="l_i"/>
</p:tagLst>
</file>

<file path=ppt/tags/tag3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5"/>
  <p:tag name="KSO_WM_UNIT_INDEX" val="1_5"/>
  <p:tag name="KSO_WM_UNIT_LAYERLEVEL" val="1_1"/>
  <p:tag name="KSO_WM_UNIT_TYPE" val="l_i"/>
</p:tagLst>
</file>

<file path=ppt/tags/tag3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6"/>
  <p:tag name="KSO_WM_UNIT_INDEX" val="1_6"/>
  <p:tag name="KSO_WM_UNIT_LAYERLEVEL" val="1_1"/>
  <p:tag name="KSO_WM_UNIT_TYPE" val="l_i"/>
</p:tagLst>
</file>

<file path=ppt/tags/tag3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7"/>
  <p:tag name="KSO_WM_UNIT_INDEX" val="1_7"/>
  <p:tag name="KSO_WM_UNIT_LAYERLEVEL" val="1_1"/>
  <p:tag name="KSO_WM_UNIT_LINE_FORE_SCHEMECOLOR_INDEX" val="5"/>
  <p:tag name="KSO_WM_UNIT_TYPE" val="l_i"/>
</p:tagLst>
</file>

<file path=ppt/tags/tag3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8"/>
  <p:tag name="KSO_WM_UNIT_INDEX" val="1_8"/>
  <p:tag name="KSO_WM_UNIT_LAYERLEVEL" val="1_1"/>
  <p:tag name="KSO_WM_UNIT_LINE_FORE_SCHEMECOLOR_INDEX" val="5"/>
  <p:tag name="KSO_WM_UNIT_TYPE" val="l_i"/>
</p:tagLst>
</file>

<file path=ppt/tags/tag3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9"/>
  <p:tag name="KSO_WM_UNIT_INDEX" val="1_9"/>
  <p:tag name="KSO_WM_UNIT_LAYERLEVEL" val="1_1"/>
  <p:tag name="KSO_WM_UNIT_LINE_FORE_SCHEMECOLOR_INDEX" val="5"/>
  <p:tag name="KSO_WM_UNIT_TYPE" val="l_i"/>
</p:tagLst>
</file>

<file path=ppt/tags/tag3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0"/>
  <p:tag name="KSO_WM_UNIT_INDEX" val="1_10"/>
  <p:tag name="KSO_WM_UNIT_LAYERLEVEL" val="1_1"/>
  <p:tag name="KSO_WM_UNIT_TYPE" val="l_i"/>
</p:tagLst>
</file>

<file path=ppt/tags/tag3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1"/>
  <p:tag name="KSO_WM_UNIT_INDEX" val="1_11"/>
  <p:tag name="KSO_WM_UNIT_LAYERLEVEL" val="1_1"/>
  <p:tag name="KSO_WM_UNIT_LINE_FORE_SCHEMECOLOR_INDEX" val="5"/>
  <p:tag name="KSO_WM_UNIT_TYPE" val="l_i"/>
</p:tagLst>
</file>

<file path=ppt/tags/tag3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2"/>
  <p:tag name="KSO_WM_UNIT_INDEX" val="1_12"/>
  <p:tag name="KSO_WM_UNIT_LAYERLEVEL" val="1_1"/>
  <p:tag name="KSO_WM_UNIT_TYPE" val="l_i"/>
</p:tagLst>
</file>

<file path=ppt/tags/tag3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3"/>
  <p:tag name="KSO_WM_UNIT_INDEX" val="1_13"/>
  <p:tag name="KSO_WM_UNIT_LAYERLEVEL" val="1_1"/>
  <p:tag name="KSO_WM_UNIT_TYPE" val="l_i"/>
</p:tagLst>
</file>

<file path=ppt/tags/tag3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4"/>
  <p:tag name="KSO_WM_UNIT_INDEX" val="1_14"/>
  <p:tag name="KSO_WM_UNIT_LAYERLEVEL" val="1_1"/>
  <p:tag name="KSO_WM_UNIT_LINE_FORE_SCHEMECOLOR_INDEX" val="5"/>
  <p:tag name="KSO_WM_UNIT_TYPE" val="l_i"/>
</p:tagLst>
</file>

<file path=ppt/tags/tag3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5"/>
  <p:tag name="KSO_WM_UNIT_INDEX" val="1_15"/>
  <p:tag name="KSO_WM_UNIT_LAYERLEVEL" val="1_1"/>
  <p:tag name="KSO_WM_UNIT_LINE_FORE_SCHEMECOLOR_INDEX" val="5"/>
  <p:tag name="KSO_WM_UNIT_TYPE" val="l_i"/>
</p:tagLst>
</file>

<file path=ppt/tags/tag3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6"/>
  <p:tag name="KSO_WM_UNIT_INDEX" val="1_16"/>
  <p:tag name="KSO_WM_UNIT_LAYERLEVEL" val="1_1"/>
  <p:tag name="KSO_WM_UNIT_LINE_FORE_SCHEMECOLOR_INDEX" val="5"/>
  <p:tag name="KSO_WM_UNIT_TYPE" val="l_i"/>
</p:tagLst>
</file>

<file path=ppt/tags/tag3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7"/>
  <p:tag name="KSO_WM_UNIT_INDEX" val="1_17"/>
  <p:tag name="KSO_WM_UNIT_LAYERLEVEL" val="1_1"/>
  <p:tag name="KSO_WM_UNIT_TYPE" val="l_i"/>
</p:tagLst>
</file>

<file path=ppt/tags/tag3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8"/>
  <p:tag name="KSO_WM_UNIT_INDEX" val="1_18"/>
  <p:tag name="KSO_WM_UNIT_LAYERLEVEL" val="1_1"/>
  <p:tag name="KSO_WM_UNIT_LINE_FORE_SCHEMECOLOR_INDEX" val="5"/>
  <p:tag name="KSO_WM_UNIT_TYPE" val="l_i"/>
</p:tagLst>
</file>

<file path=ppt/tags/tag3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9"/>
  <p:tag name="KSO_WM_UNIT_INDEX" val="1_19"/>
  <p:tag name="KSO_WM_UNIT_LAYERLEVEL" val="1_1"/>
  <p:tag name="KSO_WM_UNIT_TYPE" val="l_i"/>
</p:tagLst>
</file>

<file path=ppt/tags/tag3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0"/>
  <p:tag name="KSO_WM_UNIT_INDEX" val="1_20"/>
  <p:tag name="KSO_WM_UNIT_LAYERLEVEL" val="1_1"/>
  <p:tag name="KSO_WM_UNIT_LINE_FORE_SCHEMECOLOR_INDEX" val="5"/>
  <p:tag name="KSO_WM_UNIT_TYPE" val="l_i"/>
</p:tagLst>
</file>

<file path=ppt/tags/tag3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1"/>
  <p:tag name="KSO_WM_UNIT_INDEX" val="1_21"/>
  <p:tag name="KSO_WM_UNIT_LAYERLEVEL" val="1_1"/>
  <p:tag name="KSO_WM_UNIT_TYPE" val="l_i"/>
</p:tagLst>
</file>

<file path=ppt/tags/tag3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2"/>
  <p:tag name="KSO_WM_UNIT_INDEX" val="1_22"/>
  <p:tag name="KSO_WM_UNIT_LAYERLEVEL" val="1_1"/>
  <p:tag name="KSO_WM_UNIT_TYPE" val="l_i"/>
</p:tagLst>
</file>

<file path=ppt/tags/tag3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3"/>
  <p:tag name="KSO_WM_UNIT_INDEX" val="1_23"/>
  <p:tag name="KSO_WM_UNIT_LAYERLEVEL" val="1_1"/>
  <p:tag name="KSO_WM_UNIT_TYPE" val="l_i"/>
</p:tagLst>
</file>

<file path=ppt/tags/tag3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4"/>
  <p:tag name="KSO_WM_UNIT_INDEX" val="1_24"/>
  <p:tag name="KSO_WM_UNIT_LAYERLEVEL" val="1_1"/>
  <p:tag name="KSO_WM_UNIT_TYPE" val="l_i"/>
</p:tagLst>
</file>

<file path=ppt/tags/tag3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5"/>
  <p:tag name="KSO_WM_UNIT_INDEX" val="1_25"/>
  <p:tag name="KSO_WM_UNIT_LAYERLEVEL" val="1_1"/>
  <p:tag name="KSO_WM_UNIT_TYPE" val="l_i"/>
</p:tagLst>
</file>

<file path=ppt/tags/tag3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7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宋体</vt:lpstr>
      <vt:lpstr>Office Theme</vt:lpstr>
      <vt:lpstr>木材在体育产业中的应用</vt:lpstr>
      <vt:lpstr>目录</vt:lpstr>
      <vt:lpstr>木材在体育设施中的应用</vt:lpstr>
      <vt:lpstr>体育场馆</vt:lpstr>
      <vt:lpstr>运动器材</vt:lpstr>
      <vt:lpstr>运动地板</vt:lpstr>
      <vt:lpstr>运动装备</vt:lpstr>
      <vt:lpstr>木材在体育用品制造中的应用</vt:lpstr>
      <vt:lpstr>木制球拍</vt:lpstr>
      <vt:lpstr>木制滑板</vt:lpstr>
      <vt:lpstr>木制滑雪板</vt:lpstr>
      <vt:lpstr>木制运动器材</vt:lpstr>
      <vt:lpstr>木材在体育赛事中的应用</vt:lpstr>
      <vt:lpstr>木制赛道</vt:lpstr>
      <vt:lpstr>木制跳水台</vt:lpstr>
      <vt:lpstr>木制射击靶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2024-09-21T05:41:18.300</cp:lastPrinted>
  <dcterms:created xsi:type="dcterms:W3CDTF">2024-09-20T21:41:18Z</dcterms:created>
  <dcterms:modified xsi:type="dcterms:W3CDTF">2024-09-20T21:41:21Z</dcterms:modified>
</cp:coreProperties>
</file>