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55F70-D916-4D3A-93EA-8BF980A6C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8EDF4-23B3-4D66-82A0-D385A2777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3A52A-0160-4369-9614-7BC58BB62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E620A-D1C9-4470-A7B8-D9EE7D4CC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BAB0A-2328-45AB-9B0F-5E57EF85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C0484-119C-44ED-BD7F-99B803EA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4EA4A3-CD58-4AC0-A60E-CD28967E4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C838A-3F21-4EE5-915A-534BBA1A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CDA4A-C3EE-4046-A633-80D27750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6F285-2FDA-435E-A8D3-2AE28906C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8BE5-A6AE-4DAE-873E-9E23B5813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456" r:id="rId2"/>
    <p:sldLayoutId id="2147496457" r:id="rId3"/>
    <p:sldLayoutId id="2147496458" r:id="rId4"/>
    <p:sldLayoutId id="2147496459" r:id="rId5"/>
    <p:sldLayoutId id="2147496460" r:id="rId6"/>
    <p:sldLayoutId id="2147496461" r:id="rId7"/>
    <p:sldLayoutId id="2147496462" r:id="rId8"/>
    <p:sldLayoutId id="2147496463" r:id="rId9"/>
    <p:sldLayoutId id="2147496464" r:id="rId10"/>
    <p:sldLayoutId id="214749646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0014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和树谈心阅读教学设计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教学反思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学生能够理解阅读教学的设计理念和方法。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学生能够掌握和树谈心的基本概念和特点。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学生能够了解和树谈心阅读教学的基本流程和要点。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学生能够掌握阅读教学的评价标准和方法。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1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学生能够运用所学知识解决实际问题，提高实践能力。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学生能够培养良好的阅读习惯和终身学习的意识。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学生能够掌握阅读和写作的基本技巧，提高阅读理解能力。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学生能够通过阅读和写作实践，培养独立思考和创新能力。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培养学生对大自然的热爱和敬畏之情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引导学生体验和感悟生命的美好和意义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帮助学生树立正确的价值观和人生观，培养积极向上的心态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激发学生对文学作品的阅读兴趣和欣赏能力，提高审美素养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https://d.book118.com/278000014036006032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和树谈心阅读教学设计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2024-09-09T14:49:10.264</cp:lastPrinted>
  <dcterms:created xsi:type="dcterms:W3CDTF">2024-09-09T06:49:10Z</dcterms:created>
  <dcterms:modified xsi:type="dcterms:W3CDTF">2024-09-09T06:49:12Z</dcterms:modified>
</cp:coreProperties>
</file>