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7150"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3"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tags" Target="tags/tag250.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a:ea typeface="+mn-ea"/>
        <a:cs typeface="+mn-cs"/>
      </a:defRPr>
    </a:lvl1pPr>
    <a:lvl2pPr marL="457200" algn="l" rtl="0" fontAlgn="base">
      <a:spcBef>
        <a:spcPct val="30000"/>
      </a:spcBef>
      <a:spcAft>
        <a:spcPct val="0"/>
      </a:spcAft>
      <a:defRPr sz="1200" kern="1200">
        <a:solidFill>
          <a:schemeClr val="tx1"/>
        </a:solidFill>
        <a:latin typeface="Arial"/>
        <a:ea typeface="+mn-ea"/>
        <a:cs typeface="+mn-cs"/>
      </a:defRPr>
    </a:lvl2pPr>
    <a:lvl3pPr marL="914400" algn="l" rtl="0" fontAlgn="base">
      <a:spcBef>
        <a:spcPct val="30000"/>
      </a:spcBef>
      <a:spcAft>
        <a:spcPct val="0"/>
      </a:spcAft>
      <a:defRPr sz="1200" kern="1200">
        <a:solidFill>
          <a:schemeClr val="tx1"/>
        </a:solidFill>
        <a:latin typeface="Arial"/>
        <a:ea typeface="+mn-ea"/>
        <a:cs typeface="+mn-cs"/>
      </a:defRPr>
    </a:lvl3pPr>
    <a:lvl4pPr marL="1371600" algn="l" rtl="0" fontAlgn="base">
      <a:spcBef>
        <a:spcPct val="30000"/>
      </a:spcBef>
      <a:spcAft>
        <a:spcPct val="0"/>
      </a:spcAft>
      <a:defRPr sz="1200" kern="1200">
        <a:solidFill>
          <a:schemeClr val="tx1"/>
        </a:solidFill>
        <a:latin typeface="Arial"/>
        <a:ea typeface="+mn-ea"/>
        <a:cs typeface="+mn-cs"/>
      </a:defRPr>
    </a:lvl4pPr>
    <a:lvl5pPr marL="1828800" algn="l" rtl="0" fontAlgn="base">
      <a:spcBef>
        <a:spcPct val="3000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3" name=""/>
        <p:cNvGrpSpPr/>
        <p:nvPr/>
      </p:nvGrpSpPr>
      <p:grpSpPr>
        <a:xfrm>
          <a:off x="0" y="0"/>
          <a:ext cx="0" cy="0"/>
        </a:xfrm>
      </p:grpSpPr>
      <p:sp>
        <p:nvSpPr>
          <p:cNvPr id="1048676" name="幻灯片图像占位符 1"/>
          <p:cNvSpPr>
            <a:spLocks noGrp="1" noRot="1" noChangeAspect="1"/>
          </p:cNvSpPr>
          <p:nvPr>
            <p:ph type="sldImg"/>
          </p:nvPr>
        </p:nvSpPr>
        <p:spPr/>
      </p:sp>
      <p:sp>
        <p:nvSpPr>
          <p:cNvPr id="1048678" name="备注占位符 2"/>
          <p:cNvSpPr>
            <a:spLocks noGrp="1"/>
          </p:cNvSpPr>
          <p:nvPr>
            <p:ph type="body" idx="1"/>
          </p:nvPr>
        </p:nvSpPr>
        <p:spPr/>
        <p:txBody>
          <a:bodyPr/>
          <a:lstStyle/>
          <a:p>
            <a:endParaRPr lang="zh-CN" altLang="en-US"/>
          </a:p>
        </p:txBody>
      </p:sp>
      <p:sp>
        <p:nvSpPr>
          <p:cNvPr id="1048680" name="灯片编号占位符 3"/>
          <p:cNvSpPr>
            <a:spLocks noGrp="1"/>
          </p:cNvSpPr>
          <p:nvPr>
            <p:ph type="sldNum" sz="quarter" idx="5"/>
          </p:nvPr>
        </p:nvSpPr>
        <p:spPr/>
        <p:txBody>
          <a:bodyPr/>
          <a:lstStyle/>
          <a:p>
            <a:fld id="{85D0DACE-38E0-42D2-9336-2B707D34BC6D}"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16" name="幻灯片图像占位符 1"/>
          <p:cNvSpPr>
            <a:spLocks noGrp="1" noRot="1" noChangeAspect="1"/>
          </p:cNvSpPr>
          <p:nvPr>
            <p:ph type="sldImg"/>
          </p:nvPr>
        </p:nvSpPr>
        <p:spPr/>
      </p:sp>
      <p:sp>
        <p:nvSpPr>
          <p:cNvPr id="1048618" name="备注占位符 2"/>
          <p:cNvSpPr>
            <a:spLocks noGrp="1"/>
          </p:cNvSpPr>
          <p:nvPr>
            <p:ph type="body" idx="1"/>
          </p:nvPr>
        </p:nvSpPr>
        <p:spPr/>
        <p:txBody>
          <a:bodyPr/>
          <a:lstStyle/>
          <a:p>
            <a:endParaRPr lang="zh-CN" altLang="en-US"/>
          </a:p>
        </p:txBody>
      </p:sp>
      <p:sp>
        <p:nvSpPr>
          <p:cNvPr id="1048620" name="灯片编号占位符 3"/>
          <p:cNvSpPr>
            <a:spLocks noGrp="1"/>
          </p:cNvSpPr>
          <p:nvPr>
            <p:ph type="sldNum" sz="quarter" idx="5"/>
          </p:nvPr>
        </p:nvSpPr>
        <p:spPr/>
        <p:txBody>
          <a:bodyPr/>
          <a:lstStyle/>
          <a:p>
            <a:fld id="{85D0DACE-38E0-42D2-9336-2B707D34BC6D}" type="slidenum">
              <a:rPr lang="zh-CN" altLang="en-US" smtClean="0"/>
              <a:t>2</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9.xml" /><Relationship Id="rId11" Type="http://schemas.openxmlformats.org/officeDocument/2006/relationships/tags" Target="../tags/tag10.xml" /><Relationship Id="rId12" Type="http://schemas.openxmlformats.org/officeDocument/2006/relationships/tags" Target="../tags/tag11.xml" /><Relationship Id="rId13" Type="http://schemas.openxmlformats.org/officeDocument/2006/relationships/tags" Target="../tags/tag12.xml" /><Relationship Id="rId14" Type="http://schemas.openxmlformats.org/officeDocument/2006/relationships/tags" Target="../tags/tag13.xml" /><Relationship Id="rId15" Type="http://schemas.openxmlformats.org/officeDocument/2006/relationships/tags" Target="../tags/tag14.xml" /><Relationship Id="rId16" Type="http://schemas.openxmlformats.org/officeDocument/2006/relationships/tags" Target="../tags/tag15.xml" /><Relationship Id="rId17" Type="http://schemas.openxmlformats.org/officeDocument/2006/relationships/slideMaster" Target="../slideMasters/slideMaster2.xml" /><Relationship Id="rId2" Type="http://schemas.openxmlformats.org/officeDocument/2006/relationships/tags" Target="../tags/tag1.xml"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tags" Target="../tags/tag4.xml" /><Relationship Id="rId6" Type="http://schemas.openxmlformats.org/officeDocument/2006/relationships/tags" Target="../tags/tag5.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16.xml" /><Relationship Id="rId3" Type="http://schemas.openxmlformats.org/officeDocument/2006/relationships/tags" Target="../tags/tag17.xml" /><Relationship Id="rId4" Type="http://schemas.openxmlformats.org/officeDocument/2006/relationships/tags" Target="../tags/tag18.xml" /><Relationship Id="rId5" Type="http://schemas.openxmlformats.org/officeDocument/2006/relationships/tags" Target="../tags/tag19.xml" /><Relationship Id="rId6" Type="http://schemas.openxmlformats.org/officeDocument/2006/relationships/tags" Target="../tags/tag20.xml" /><Relationship Id="rId7" Type="http://schemas.openxmlformats.org/officeDocument/2006/relationships/tags" Target="../tags/tag21.xml" /><Relationship Id="rId8" Type="http://schemas.openxmlformats.org/officeDocument/2006/relationships/tags" Target="../tags/tag22.xml" /><Relationship Id="rId9"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3.png" /><Relationship Id="rId2" Type="http://schemas.openxmlformats.org/officeDocument/2006/relationships/tags" Target="../tags/tag23.xml" /><Relationship Id="rId3" Type="http://schemas.openxmlformats.org/officeDocument/2006/relationships/tags" Target="../tags/tag24.xml" /><Relationship Id="rId4" Type="http://schemas.openxmlformats.org/officeDocument/2006/relationships/tags" Target="../tags/tag25.xml" /><Relationship Id="rId5" Type="http://schemas.openxmlformats.org/officeDocument/2006/relationships/tags" Target="../tags/tag26.xml" /><Relationship Id="rId6" Type="http://schemas.openxmlformats.org/officeDocument/2006/relationships/tags" Target="../tags/tag27.xml" /><Relationship Id="rId7" Type="http://schemas.openxmlformats.org/officeDocument/2006/relationships/tags" Target="../tags/tag28.xml" /><Relationship Id="rId8" Type="http://schemas.openxmlformats.org/officeDocument/2006/relationships/tags" Target="../tags/tag29.xml" /><Relationship Id="rId9"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4.png" /><Relationship Id="rId2" Type="http://schemas.openxmlformats.org/officeDocument/2006/relationships/tags" Target="../tags/tag30.xml" /><Relationship Id="rId3" Type="http://schemas.openxmlformats.org/officeDocument/2006/relationships/tags" Target="../tags/tag31.xml" /><Relationship Id="rId4" Type="http://schemas.openxmlformats.org/officeDocument/2006/relationships/tags" Target="../tags/tag32.xml" /><Relationship Id="rId5" Type="http://schemas.openxmlformats.org/officeDocument/2006/relationships/tags" Target="../tags/tag33.xml" /><Relationship Id="rId6" Type="http://schemas.openxmlformats.org/officeDocument/2006/relationships/tags" Target="../tags/tag34.xml" /><Relationship Id="rId7" Type="http://schemas.openxmlformats.org/officeDocument/2006/relationships/tags" Target="../tags/tag35.xml" /><Relationship Id="rId8"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2.png" /><Relationship Id="rId10" Type="http://schemas.openxmlformats.org/officeDocument/2006/relationships/slideMaster" Target="../slideMasters/slideMaster2.xml" /><Relationship Id="rId2" Type="http://schemas.openxmlformats.org/officeDocument/2006/relationships/tags" Target="../tags/tag36.xml" /><Relationship Id="rId3" Type="http://schemas.openxmlformats.org/officeDocument/2006/relationships/tags" Target="../tags/tag37.xml" /><Relationship Id="rId4" Type="http://schemas.openxmlformats.org/officeDocument/2006/relationships/tags" Target="../tags/tag38.xml" /><Relationship Id="rId5" Type="http://schemas.openxmlformats.org/officeDocument/2006/relationships/tags" Target="../tags/tag39.xml" /><Relationship Id="rId6" Type="http://schemas.openxmlformats.org/officeDocument/2006/relationships/tags" Target="../tags/tag40.xml" /><Relationship Id="rId7" Type="http://schemas.openxmlformats.org/officeDocument/2006/relationships/tags" Target="../tags/tag41.xml" /><Relationship Id="rId8" Type="http://schemas.openxmlformats.org/officeDocument/2006/relationships/tags" Target="../tags/tag42.xml" /><Relationship Id="rId9" Type="http://schemas.openxmlformats.org/officeDocument/2006/relationships/tags" Target="../tags/tag43.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2.png" /><Relationship Id="rId10" Type="http://schemas.openxmlformats.org/officeDocument/2006/relationships/tags" Target="../tags/tag52.xml" /><Relationship Id="rId11" Type="http://schemas.openxmlformats.org/officeDocument/2006/relationships/tags" Target="../tags/tag53.xml" /><Relationship Id="rId12" Type="http://schemas.openxmlformats.org/officeDocument/2006/relationships/slideMaster" Target="../slideMasters/slideMaster2.xml" /><Relationship Id="rId2" Type="http://schemas.openxmlformats.org/officeDocument/2006/relationships/tags" Target="../tags/tag44.xml" /><Relationship Id="rId3" Type="http://schemas.openxmlformats.org/officeDocument/2006/relationships/tags" Target="../tags/tag45.xml" /><Relationship Id="rId4" Type="http://schemas.openxmlformats.org/officeDocument/2006/relationships/tags" Target="../tags/tag46.xml" /><Relationship Id="rId5" Type="http://schemas.openxmlformats.org/officeDocument/2006/relationships/tags" Target="../tags/tag47.xml" /><Relationship Id="rId6" Type="http://schemas.openxmlformats.org/officeDocument/2006/relationships/tags" Target="../tags/tag48.xml" /><Relationship Id="rId7" Type="http://schemas.openxmlformats.org/officeDocument/2006/relationships/tags" Target="../tags/tag49.xml" /><Relationship Id="rId8" Type="http://schemas.openxmlformats.org/officeDocument/2006/relationships/tags" Target="../tags/tag50.xml" /><Relationship Id="rId9" Type="http://schemas.openxmlformats.org/officeDocument/2006/relationships/tags" Target="../tags/tag51.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54.xml" /><Relationship Id="rId3" Type="http://schemas.openxmlformats.org/officeDocument/2006/relationships/tags" Target="../tags/tag55.xml" /><Relationship Id="rId4" Type="http://schemas.openxmlformats.org/officeDocument/2006/relationships/tags" Target="../tags/tag56.xml" /><Relationship Id="rId5" Type="http://schemas.openxmlformats.org/officeDocument/2006/relationships/tags" Target="../tags/tag57.xml" /><Relationship Id="rId6" Type="http://schemas.openxmlformats.org/officeDocument/2006/relationships/tags" Target="../tags/tag58.xml" /><Relationship Id="rId7" Type="http://schemas.openxmlformats.org/officeDocument/2006/relationships/tags" Target="../tags/tag59.xml" /><Relationship Id="rId8"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60.xml" /><Relationship Id="rId3" Type="http://schemas.openxmlformats.org/officeDocument/2006/relationships/tags" Target="../tags/tag61.xml" /><Relationship Id="rId4" Type="http://schemas.openxmlformats.org/officeDocument/2006/relationships/tags" Target="../tags/tag62.xml" /><Relationship Id="rId5" Type="http://schemas.openxmlformats.org/officeDocument/2006/relationships/tags" Target="../tags/tag63.xml" /><Relationship Id="rId6"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64.xml" /><Relationship Id="rId3" Type="http://schemas.openxmlformats.org/officeDocument/2006/relationships/tags" Target="../tags/tag65.xml" /><Relationship Id="rId4" Type="http://schemas.openxmlformats.org/officeDocument/2006/relationships/tags" Target="../tags/tag66.xml" /><Relationship Id="rId5" Type="http://schemas.openxmlformats.org/officeDocument/2006/relationships/tags" Target="../tags/tag67.xml" /><Relationship Id="rId6" Type="http://schemas.openxmlformats.org/officeDocument/2006/relationships/tags" Target="../tags/tag68.xml" /><Relationship Id="rId7"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69.xml" /><Relationship Id="rId3" Type="http://schemas.openxmlformats.org/officeDocument/2006/relationships/tags" Target="../tags/tag70.xml" /><Relationship Id="rId4" Type="http://schemas.openxmlformats.org/officeDocument/2006/relationships/tags" Target="../tags/tag71.xml" /><Relationship Id="rId5" Type="http://schemas.openxmlformats.org/officeDocument/2006/relationships/tags" Target="../tags/tag72.xml" /><Relationship Id="rId6" Type="http://schemas.openxmlformats.org/officeDocument/2006/relationships/tags" Target="../tags/tag73.xml" /><Relationship Id="rId7" Type="http://schemas.openxmlformats.org/officeDocument/2006/relationships/tags" Target="../tags/tag74.xml" /><Relationship Id="rId8" Type="http://schemas.openxmlformats.org/officeDocument/2006/relationships/tags" Target="../tags/tag75.xml" /><Relationship Id="rId9"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5.png" /><Relationship Id="rId10" Type="http://schemas.openxmlformats.org/officeDocument/2006/relationships/tags" Target="../tags/tag84.xml" /><Relationship Id="rId11" Type="http://schemas.openxmlformats.org/officeDocument/2006/relationships/tags" Target="../tags/tag85.xml" /><Relationship Id="rId12" Type="http://schemas.openxmlformats.org/officeDocument/2006/relationships/tags" Target="../tags/tag86.xml" /><Relationship Id="rId13" Type="http://schemas.openxmlformats.org/officeDocument/2006/relationships/tags" Target="../tags/tag87.xml" /><Relationship Id="rId14" Type="http://schemas.openxmlformats.org/officeDocument/2006/relationships/tags" Target="../tags/tag88.xml" /><Relationship Id="rId15" Type="http://schemas.openxmlformats.org/officeDocument/2006/relationships/slideMaster" Target="../slideMasters/slideMaster2.xml" /><Relationship Id="rId2" Type="http://schemas.openxmlformats.org/officeDocument/2006/relationships/tags" Target="../tags/tag76.xml" /><Relationship Id="rId3" Type="http://schemas.openxmlformats.org/officeDocument/2006/relationships/tags" Target="../tags/tag77.xml" /><Relationship Id="rId4" Type="http://schemas.openxmlformats.org/officeDocument/2006/relationships/tags" Target="../tags/tag78.xml" /><Relationship Id="rId5" Type="http://schemas.openxmlformats.org/officeDocument/2006/relationships/tags" Target="../tags/tag79.xml" /><Relationship Id="rId6" Type="http://schemas.openxmlformats.org/officeDocument/2006/relationships/tags" Target="../tags/tag80.xml" /><Relationship Id="rId7" Type="http://schemas.openxmlformats.org/officeDocument/2006/relationships/tags" Target="../tags/tag81.xml" /><Relationship Id="rId8" Type="http://schemas.openxmlformats.org/officeDocument/2006/relationships/tags" Target="../tags/tag82.xml" /><Relationship Id="rId9" Type="http://schemas.openxmlformats.org/officeDocument/2006/relationships/tags" Target="../tags/tag8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503D988-F456-4948-A942-8FD146CC03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188C3E3-7BF8-467E-8B38-30808B0C6F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3091844-AE5B-4888-A49E-A0D52CD609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F3F8E69-F0CC-44B3-B4DA-A093ACFB7EB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E3DF0B6-9AF7-4A42-868C-2A59F915199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AA2E9A5-F8FD-4AB9-B054-6045F3C5CE7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C8991BE-1125-4621-A6AB-A55E4720B60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974A13B-1350-4A89-8C0A-0F20DF8B4B8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BB79002-1C8F-420D-8E8C-EE3E42B433B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E73AC5E-DA7E-4B6D-8C21-775EC4B4FC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D8FCCB5-4E8B-4088-8198-6BB414898B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33" name=""/>
        <p:cNvGrpSpPr/>
        <p:nvPr/>
      </p:nvGrpSpPr>
      <p:grpSpPr>
        <a:xfrm>
          <a:off x="0" y="0"/>
          <a:ext cx="0" cy="0"/>
        </a:xfrm>
      </p:grpSpPr>
      <p:pic>
        <p:nvPicPr>
          <p:cNvPr id="2097155" name="图片 10" descr="幻灯片1"/>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668" name="署名"/>
          <p:cNvSpPr txBox="1">
            <a:spLocks noGrp="1"/>
          </p:cNvSpPr>
          <p:nvPr>
            <p:ph type="body" idx="14"/>
            <p:custDataLst>
              <p:tags r:id="rId3"/>
            </p:custDataLst>
          </p:nvPr>
        </p:nvSpPr>
        <p:spPr>
          <a:xfrm>
            <a:off x="1398393" y="5001282"/>
            <a:ext cx="2880000" cy="421640"/>
          </a:xfrm>
          <a:prstGeom prst="rect">
            <a:avLst/>
          </a:prstGeom>
          <a:noFill/>
        </p:spPr>
        <p:txBody>
          <a:bodyPr wrap="square" lIns="0" tIns="0" rIns="0" bIns="0" rtlCol="0" anchor="ctr">
            <a:normAutofit/>
          </a:bodyPr>
          <a:lstStyle>
            <a:lvl1pPr marL="0" marR="0" algn="l" defTabSz="914400" rtl="0" eaLnBrk="1" fontAlgn="auto" latinLnBrk="0" hangingPunct="1">
              <a:lnSpc>
                <a:spcPct val="150000"/>
              </a:lnSpc>
              <a:buClrTx/>
              <a:buSzTx/>
              <a:buFontTx/>
              <a:buNone/>
              <a:defRPr kumimoji="0" lang="zh-CN" altLang="en-US" sz="1400" b="0" i="0" u="none" strike="noStrike" kern="1200" cap="none" spc="150" normalizeH="0" baseline="0" noProof="1">
                <a:solidFill>
                  <a:schemeClr val="tx1"/>
                </a:solidFill>
                <a:latin typeface="+mn-ea"/>
                <a:ea typeface="+mn-ea"/>
                <a:cs typeface="微软雅黑" panose="020b0503020204020204" pitchFamily="34" charset="-122"/>
              </a:defRPr>
            </a:lvl1pPr>
          </a:lstStyle>
          <a:p>
            <a:pPr lvl="0" algn="l">
              <a:lnSpc>
                <a:spcPct val="150000"/>
              </a:lnSpc>
            </a:pPr>
            <a:r>
              <a:rPr>
                <a:sym typeface="+mn-ea"/>
              </a:rPr>
              <a:t>单击此处编辑母版文本样式</a:t>
            </a:r>
            <a:endParaRPr>
              <a:sym typeface="+mn-ea"/>
            </a:endParaRPr>
          </a:p>
        </p:txBody>
      </p:sp>
      <p:sp>
        <p:nvSpPr>
          <p:cNvPr id="1048670" name="副标题"/>
          <p:cNvSpPr txBox="1">
            <a:spLocks noGrp="1"/>
          </p:cNvSpPr>
          <p:nvPr>
            <p:ph type="body" idx="13" hasCustomPrompt="1"/>
            <p:custDataLst>
              <p:tags r:id="rId4"/>
            </p:custDataLst>
          </p:nvPr>
        </p:nvSpPr>
        <p:spPr>
          <a:xfrm>
            <a:off x="1178078" y="3631768"/>
            <a:ext cx="6681625" cy="719254"/>
          </a:xfrm>
          <a:prstGeom prst="rect">
            <a:avLst/>
          </a:prstGeom>
          <a:noFill/>
        </p:spPr>
        <p:txBody>
          <a:bodyPr wrap="square" lIns="0" tIns="0" rIns="0" bIns="0" rtlCol="0" anchor="t" anchorCtr="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0" normalizeH="0" baseline="0" noProof="1">
                <a:solidFill>
                  <a:schemeClr val="accent1"/>
                </a:solidFill>
                <a:latin typeface="+mn-ea"/>
                <a:ea typeface="+mn-ea"/>
                <a:cs typeface="微软雅黑" panose="020b0503020204020204" pitchFamily="34" charset="-122"/>
              </a:defRPr>
            </a:lvl1pPr>
          </a:lstStyle>
          <a:p>
            <a:pPr lvl="0" algn="l"/>
            <a:r>
              <a:rPr>
                <a:sym typeface="+mn-ea"/>
              </a:rPr>
              <a:t>单击此处编辑母版副标题样式</a:t>
            </a:r>
            <a:endParaRPr>
              <a:sym typeface="+mn-ea"/>
            </a:endParaRPr>
          </a:p>
        </p:txBody>
      </p:sp>
      <p:sp>
        <p:nvSpPr>
          <p:cNvPr id="1048672" name="标题"/>
          <p:cNvSpPr txBox="1">
            <a:spLocks noGrp="1"/>
          </p:cNvSpPr>
          <p:nvPr>
            <p:ph type="title" idx="9" hasCustomPrompt="1"/>
            <p:custDataLst>
              <p:tags r:id="rId5"/>
            </p:custDataLst>
          </p:nvPr>
        </p:nvSpPr>
        <p:spPr>
          <a:xfrm>
            <a:off x="1178079" y="1645280"/>
            <a:ext cx="6681625" cy="1821078"/>
          </a:xfrm>
          <a:prstGeom prst="rect">
            <a:avLst/>
          </a:prstGeom>
          <a:noFill/>
        </p:spPr>
        <p:txBody>
          <a:bodyPr wrap="square" lIns="0" tIns="0" rIns="0" bIns="0" rtlCol="0" anchor="b" anchorCtr="0">
            <a:normAutofit/>
          </a:bodyPr>
          <a:lstStyle>
            <a:lvl1pPr marL="0" marR="0" algn="l" defTabSz="914400" rtl="0" eaLnBrk="1" fontAlgn="auto" latinLnBrk="0" hangingPunct="1">
              <a:lnSpc>
                <a:spcPct val="100000"/>
              </a:lnSpc>
              <a:buClrTx/>
              <a:buSzTx/>
              <a:buFontTx/>
              <a:buNone/>
              <a:defRPr kumimoji="0" lang="zh-CN" altLang="en-US" sz="5400" b="1" i="0" u="none" strike="noStrike" kern="1200" cap="none" spc="300" normalizeH="0" baseline="0" noProof="1">
                <a:solidFill>
                  <a:schemeClr val="tx1"/>
                </a:solidFill>
                <a:latin typeface="+mj-ea"/>
                <a:ea typeface="+mj-ea"/>
                <a:cs typeface="微软雅黑" panose="020b0503020204020204" pitchFamily="34" charset="-122"/>
              </a:defRPr>
            </a:lvl1pPr>
          </a:lstStyle>
          <a:p>
            <a:pPr lvl="0"/>
            <a:r>
              <a:rPr>
                <a:sym typeface="+mn-ea"/>
              </a:rPr>
              <a:t>单击此处编辑标题</a:t>
            </a:r>
            <a:endParaRPr>
              <a:sym typeface="+mn-ea"/>
            </a:endParaRPr>
          </a:p>
        </p:txBody>
      </p:sp>
      <p:sp>
        <p:nvSpPr>
          <p:cNvPr id="1048674" name="矩形 6"/>
          <p:cNvSpPr/>
          <p:nvPr>
            <p:custDataLst>
              <p:tags r:id="rId6"/>
            </p:custDataLst>
          </p:nvPr>
        </p:nvSpPr>
        <p:spPr>
          <a:xfrm>
            <a:off x="1178079" y="5118884"/>
            <a:ext cx="64800" cy="252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4">
                  <a:lumMod val="75000"/>
                </a:schemeClr>
              </a:solidFill>
              <a:cs typeface="微软雅黑" panose="020b0503020204020204" pitchFamily="34" charset="-122"/>
            </a:endParaRPr>
          </a:p>
        </p:txBody>
      </p:sp>
      <p:sp>
        <p:nvSpPr>
          <p:cNvPr id="1048676" name="任意多边形: 形状 16"/>
          <p:cNvSpPr/>
          <p:nvPr>
            <p:custDataLst>
              <p:tags r:id="rId7"/>
            </p:custDataLst>
          </p:nvPr>
        </p:nvSpPr>
        <p:spPr>
          <a:xfrm>
            <a:off x="509572" y="487000"/>
            <a:ext cx="228600" cy="228600"/>
          </a:xfrm>
          <a:custGeom>
            <a:gdLst>
              <a:gd name="connsiteX0" fmla="*/ 0 w 228600"/>
              <a:gd name="connsiteY0" fmla="*/ 0 h 228600"/>
              <a:gd name="connsiteX1" fmla="*/ 228600 w 228600"/>
              <a:gd name="connsiteY1" fmla="*/ 0 h 228600"/>
              <a:gd name="connsiteX2" fmla="*/ 228600 w 228600"/>
              <a:gd name="connsiteY2" fmla="*/ 228600 h 228600"/>
              <a:gd name="connsiteX3" fmla="*/ 0 w 228600"/>
              <a:gd name="connsiteY3" fmla="*/ 228600 h 228600"/>
            </a:gdLst>
            <a:cxnLst>
              <a:cxn ang="0">
                <a:pos x="connsiteX0" y="connsiteY0"/>
              </a:cxn>
              <a:cxn ang="0">
                <a:pos x="connsiteX1" y="connsiteY1"/>
              </a:cxn>
              <a:cxn ang="0">
                <a:pos x="connsiteX2" y="connsiteY2"/>
              </a:cxn>
              <a:cxn ang="0">
                <a:pos x="connsiteX3" y="connsiteY3"/>
              </a:cxn>
            </a:cxnLst>
            <a:rect l="l" t="t" r="r" b="b"/>
            <a:pathLst>
              <a:path w="228600" h="228600">
                <a:moveTo>
                  <a:pt x="0" y="0"/>
                </a:moveTo>
                <a:lnTo>
                  <a:pt x="228600" y="0"/>
                </a:lnTo>
                <a:lnTo>
                  <a:pt x="228600" y="228600"/>
                </a:lnTo>
                <a:lnTo>
                  <a:pt x="0" y="228600"/>
                </a:lnTo>
                <a:close/>
              </a:path>
            </a:pathLst>
          </a:custGeom>
          <a:solidFill>
            <a:schemeClr val="accent1">
              <a:alpha val="1000"/>
            </a:schemeClr>
          </a:solidFill>
          <a:ln w="952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678" name="任意多边形: 形状 17"/>
          <p:cNvSpPr/>
          <p:nvPr>
            <p:custDataLst>
              <p:tags r:id="rId8"/>
            </p:custDataLst>
          </p:nvPr>
        </p:nvSpPr>
        <p:spPr>
          <a:xfrm>
            <a:off x="537845" y="534670"/>
            <a:ext cx="171450" cy="19050"/>
          </a:xfrm>
          <a:custGeom>
            <a:gdLst>
              <a:gd name="connsiteX0" fmla="*/ 161925 w 171450"/>
              <a:gd name="connsiteY0" fmla="*/ 19050 h 19050"/>
              <a:gd name="connsiteX1" fmla="*/ 9525 w 171450"/>
              <a:gd name="connsiteY1" fmla="*/ 19050 h 19050"/>
              <a:gd name="connsiteX2" fmla="*/ 7667 w 171450"/>
              <a:gd name="connsiteY2" fmla="*/ 18867 h 19050"/>
              <a:gd name="connsiteX3" fmla="*/ 5880 w 171450"/>
              <a:gd name="connsiteY3" fmla="*/ 18325 h 19050"/>
              <a:gd name="connsiteX4" fmla="*/ 4233 w 171450"/>
              <a:gd name="connsiteY4" fmla="*/ 17445 h 19050"/>
              <a:gd name="connsiteX5" fmla="*/ 2790 w 171450"/>
              <a:gd name="connsiteY5" fmla="*/ 16260 h 19050"/>
              <a:gd name="connsiteX6" fmla="*/ 1605 w 171450"/>
              <a:gd name="connsiteY6" fmla="*/ 14817 h 19050"/>
              <a:gd name="connsiteX7" fmla="*/ 725 w 171450"/>
              <a:gd name="connsiteY7" fmla="*/ 13170 h 19050"/>
              <a:gd name="connsiteX8" fmla="*/ 183 w 171450"/>
              <a:gd name="connsiteY8" fmla="*/ 11383 h 19050"/>
              <a:gd name="connsiteX9" fmla="*/ 0 w 171450"/>
              <a:gd name="connsiteY9" fmla="*/ 9525 h 19050"/>
              <a:gd name="connsiteX10" fmla="*/ 183 w 171450"/>
              <a:gd name="connsiteY10" fmla="*/ 7667 h 19050"/>
              <a:gd name="connsiteX11" fmla="*/ 725 w 171450"/>
              <a:gd name="connsiteY11" fmla="*/ 5880 h 19050"/>
              <a:gd name="connsiteX12" fmla="*/ 1605 w 171450"/>
              <a:gd name="connsiteY12" fmla="*/ 4233 h 19050"/>
              <a:gd name="connsiteX13" fmla="*/ 2790 w 171450"/>
              <a:gd name="connsiteY13" fmla="*/ 2790 h 19050"/>
              <a:gd name="connsiteX14" fmla="*/ 4233 w 171450"/>
              <a:gd name="connsiteY14" fmla="*/ 1605 h 19050"/>
              <a:gd name="connsiteX15" fmla="*/ 5880 w 171450"/>
              <a:gd name="connsiteY15" fmla="*/ 725 h 19050"/>
              <a:gd name="connsiteX16" fmla="*/ 7667 w 171450"/>
              <a:gd name="connsiteY16" fmla="*/ 183 h 19050"/>
              <a:gd name="connsiteX17" fmla="*/ 9525 w 171450"/>
              <a:gd name="connsiteY17" fmla="*/ 0 h 19050"/>
              <a:gd name="connsiteX18" fmla="*/ 161925 w 171450"/>
              <a:gd name="connsiteY18" fmla="*/ 0 h 19050"/>
              <a:gd name="connsiteX19" fmla="*/ 163784 w 171450"/>
              <a:gd name="connsiteY19" fmla="*/ 183 h 19050"/>
              <a:gd name="connsiteX20" fmla="*/ 165570 w 171450"/>
              <a:gd name="connsiteY20" fmla="*/ 725 h 19050"/>
              <a:gd name="connsiteX21" fmla="*/ 167217 w 171450"/>
              <a:gd name="connsiteY21" fmla="*/ 1605 h 19050"/>
              <a:gd name="connsiteX22" fmla="*/ 168660 w 171450"/>
              <a:gd name="connsiteY22" fmla="*/ 2790 h 19050"/>
              <a:gd name="connsiteX23" fmla="*/ 169845 w 171450"/>
              <a:gd name="connsiteY23" fmla="*/ 4233 h 19050"/>
              <a:gd name="connsiteX24" fmla="*/ 170725 w 171450"/>
              <a:gd name="connsiteY24" fmla="*/ 5880 h 19050"/>
              <a:gd name="connsiteX25" fmla="*/ 171267 w 171450"/>
              <a:gd name="connsiteY25" fmla="*/ 7667 h 19050"/>
              <a:gd name="connsiteX26" fmla="*/ 171450 w 171450"/>
              <a:gd name="connsiteY26" fmla="*/ 9525 h 19050"/>
              <a:gd name="connsiteX27" fmla="*/ 171267 w 171450"/>
              <a:gd name="connsiteY27" fmla="*/ 11383 h 19050"/>
              <a:gd name="connsiteX28" fmla="*/ 170725 w 171450"/>
              <a:gd name="connsiteY28" fmla="*/ 13170 h 19050"/>
              <a:gd name="connsiteX29" fmla="*/ 169845 w 171450"/>
              <a:gd name="connsiteY29" fmla="*/ 14817 h 19050"/>
              <a:gd name="connsiteX30" fmla="*/ 168660 w 171450"/>
              <a:gd name="connsiteY30" fmla="*/ 16260 h 19050"/>
              <a:gd name="connsiteX31" fmla="*/ 167217 w 171450"/>
              <a:gd name="connsiteY31" fmla="*/ 17445 h 19050"/>
              <a:gd name="connsiteX32" fmla="*/ 165570 w 171450"/>
              <a:gd name="connsiteY32" fmla="*/ 18325 h 19050"/>
              <a:gd name="connsiteX33" fmla="*/ 163784 w 171450"/>
              <a:gd name="connsiteY33" fmla="*/ 18867 h 19050"/>
              <a:gd name="connsiteX34" fmla="*/ 161925 w 171450"/>
              <a:gd name="connsiteY34" fmla="*/ 19050 h 19050"/>
              <a:gd name="connsiteX35" fmla="*/ 171450 w 171450"/>
              <a:gd name="connsiteY35" fmla="*/ 9525 h 19050"/>
              <a:gd name="connsiteX36" fmla="*/ 171267 w 171450"/>
              <a:gd name="connsiteY36" fmla="*/ 11383 h 19050"/>
              <a:gd name="connsiteX37" fmla="*/ 170725 w 171450"/>
              <a:gd name="connsiteY37" fmla="*/ 13170 h 19050"/>
              <a:gd name="connsiteX38" fmla="*/ 169845 w 171450"/>
              <a:gd name="connsiteY38" fmla="*/ 14817 h 19050"/>
              <a:gd name="connsiteX39" fmla="*/ 168660 w 171450"/>
              <a:gd name="connsiteY39" fmla="*/ 16260 h 19050"/>
              <a:gd name="connsiteX40" fmla="*/ 167217 w 171450"/>
              <a:gd name="connsiteY40" fmla="*/ 17445 h 19050"/>
              <a:gd name="connsiteX41" fmla="*/ 165570 w 171450"/>
              <a:gd name="connsiteY41" fmla="*/ 18325 h 19050"/>
              <a:gd name="connsiteX42" fmla="*/ 163784 w 171450"/>
              <a:gd name="connsiteY42" fmla="*/ 18867 h 19050"/>
              <a:gd name="connsiteX43" fmla="*/ 161925 w 171450"/>
              <a:gd name="connsiteY43" fmla="*/ 19050 h 19050"/>
              <a:gd name="connsiteX44" fmla="*/ 160067 w 171450"/>
              <a:gd name="connsiteY44" fmla="*/ 18867 h 19050"/>
              <a:gd name="connsiteX45" fmla="*/ 158280 w 171450"/>
              <a:gd name="connsiteY45" fmla="*/ 18325 h 19050"/>
              <a:gd name="connsiteX46" fmla="*/ 156633 w 171450"/>
              <a:gd name="connsiteY46" fmla="*/ 17445 h 19050"/>
              <a:gd name="connsiteX47" fmla="*/ 155190 w 171450"/>
              <a:gd name="connsiteY47" fmla="*/ 16260 h 19050"/>
              <a:gd name="connsiteX48" fmla="*/ 154005 w 171450"/>
              <a:gd name="connsiteY48" fmla="*/ 14817 h 19050"/>
              <a:gd name="connsiteX49" fmla="*/ 153125 w 171450"/>
              <a:gd name="connsiteY49" fmla="*/ 13170 h 19050"/>
              <a:gd name="connsiteX50" fmla="*/ 152583 w 171450"/>
              <a:gd name="connsiteY50" fmla="*/ 11383 h 19050"/>
              <a:gd name="connsiteX51" fmla="*/ 152400 w 171450"/>
              <a:gd name="connsiteY51" fmla="*/ 9525 h 19050"/>
              <a:gd name="connsiteX52" fmla="*/ 152583 w 171450"/>
              <a:gd name="connsiteY52" fmla="*/ 7667 h 19050"/>
              <a:gd name="connsiteX53" fmla="*/ 153125 w 171450"/>
              <a:gd name="connsiteY53" fmla="*/ 5880 h 19050"/>
              <a:gd name="connsiteX54" fmla="*/ 154005 w 171450"/>
              <a:gd name="connsiteY54" fmla="*/ 4233 h 19050"/>
              <a:gd name="connsiteX55" fmla="*/ 155190 w 171450"/>
              <a:gd name="connsiteY55" fmla="*/ 2790 h 19050"/>
              <a:gd name="connsiteX56" fmla="*/ 156633 w 171450"/>
              <a:gd name="connsiteY56" fmla="*/ 1605 h 19050"/>
              <a:gd name="connsiteX57" fmla="*/ 158280 w 171450"/>
              <a:gd name="connsiteY57" fmla="*/ 725 h 19050"/>
              <a:gd name="connsiteX58" fmla="*/ 160067 w 171450"/>
              <a:gd name="connsiteY58" fmla="*/ 183 h 19050"/>
              <a:gd name="connsiteX59" fmla="*/ 161925 w 171450"/>
              <a:gd name="connsiteY59" fmla="*/ 0 h 19050"/>
              <a:gd name="connsiteX60" fmla="*/ 163784 w 171450"/>
              <a:gd name="connsiteY60" fmla="*/ 183 h 19050"/>
              <a:gd name="connsiteX61" fmla="*/ 165570 w 171450"/>
              <a:gd name="connsiteY61" fmla="*/ 725 h 19050"/>
              <a:gd name="connsiteX62" fmla="*/ 167217 w 171450"/>
              <a:gd name="connsiteY62" fmla="*/ 1605 h 19050"/>
              <a:gd name="connsiteX63" fmla="*/ 168660 w 171450"/>
              <a:gd name="connsiteY63" fmla="*/ 2790 h 19050"/>
              <a:gd name="connsiteX64" fmla="*/ 169845 w 171450"/>
              <a:gd name="connsiteY64" fmla="*/ 4233 h 19050"/>
              <a:gd name="connsiteX65" fmla="*/ 170725 w 171450"/>
              <a:gd name="connsiteY65" fmla="*/ 5880 h 19050"/>
              <a:gd name="connsiteX66" fmla="*/ 171267 w 171450"/>
              <a:gd name="connsiteY66" fmla="*/ 7667 h 19050"/>
              <a:gd name="connsiteX67" fmla="*/ 171450 w 171450"/>
              <a:gd name="connsiteY67" fmla="*/ 9525 h 19050"/>
              <a:gd name="connsiteX68" fmla="*/ 19050 w 171450"/>
              <a:gd name="connsiteY68" fmla="*/ 9525 h 19050"/>
              <a:gd name="connsiteX69" fmla="*/ 18867 w 171450"/>
              <a:gd name="connsiteY69" fmla="*/ 11383 h 19050"/>
              <a:gd name="connsiteX70" fmla="*/ 18325 w 171450"/>
              <a:gd name="connsiteY70" fmla="*/ 13170 h 19050"/>
              <a:gd name="connsiteX71" fmla="*/ 17445 w 171450"/>
              <a:gd name="connsiteY71" fmla="*/ 14817 h 19050"/>
              <a:gd name="connsiteX72" fmla="*/ 16260 w 171450"/>
              <a:gd name="connsiteY72" fmla="*/ 16260 h 19050"/>
              <a:gd name="connsiteX73" fmla="*/ 14817 w 171450"/>
              <a:gd name="connsiteY73" fmla="*/ 17445 h 19050"/>
              <a:gd name="connsiteX74" fmla="*/ 13170 w 171450"/>
              <a:gd name="connsiteY74" fmla="*/ 18325 h 19050"/>
              <a:gd name="connsiteX75" fmla="*/ 11383 w 171450"/>
              <a:gd name="connsiteY75" fmla="*/ 18867 h 19050"/>
              <a:gd name="connsiteX76" fmla="*/ 9525 w 171450"/>
              <a:gd name="connsiteY76" fmla="*/ 19050 h 19050"/>
              <a:gd name="connsiteX77" fmla="*/ 7667 w 171450"/>
              <a:gd name="connsiteY77" fmla="*/ 18867 h 19050"/>
              <a:gd name="connsiteX78" fmla="*/ 5880 w 171450"/>
              <a:gd name="connsiteY78" fmla="*/ 18325 h 19050"/>
              <a:gd name="connsiteX79" fmla="*/ 4233 w 171450"/>
              <a:gd name="connsiteY79" fmla="*/ 17445 h 19050"/>
              <a:gd name="connsiteX80" fmla="*/ 2790 w 171450"/>
              <a:gd name="connsiteY80" fmla="*/ 16260 h 19050"/>
              <a:gd name="connsiteX81" fmla="*/ 1605 w 171450"/>
              <a:gd name="connsiteY81" fmla="*/ 14817 h 19050"/>
              <a:gd name="connsiteX82" fmla="*/ 725 w 171450"/>
              <a:gd name="connsiteY82" fmla="*/ 13170 h 19050"/>
              <a:gd name="connsiteX83" fmla="*/ 183 w 171450"/>
              <a:gd name="connsiteY83" fmla="*/ 11383 h 19050"/>
              <a:gd name="connsiteX84" fmla="*/ 0 w 171450"/>
              <a:gd name="connsiteY84" fmla="*/ 9525 h 19050"/>
              <a:gd name="connsiteX85" fmla="*/ 183 w 171450"/>
              <a:gd name="connsiteY85" fmla="*/ 7667 h 19050"/>
              <a:gd name="connsiteX86" fmla="*/ 725 w 171450"/>
              <a:gd name="connsiteY86" fmla="*/ 5880 h 19050"/>
              <a:gd name="connsiteX87" fmla="*/ 1605 w 171450"/>
              <a:gd name="connsiteY87" fmla="*/ 4233 h 19050"/>
              <a:gd name="connsiteX88" fmla="*/ 2790 w 171450"/>
              <a:gd name="connsiteY88" fmla="*/ 2790 h 19050"/>
              <a:gd name="connsiteX89" fmla="*/ 4233 w 171450"/>
              <a:gd name="connsiteY89" fmla="*/ 1605 h 19050"/>
              <a:gd name="connsiteX90" fmla="*/ 5880 w 171450"/>
              <a:gd name="connsiteY90" fmla="*/ 725 h 19050"/>
              <a:gd name="connsiteX91" fmla="*/ 7667 w 171450"/>
              <a:gd name="connsiteY91" fmla="*/ 183 h 19050"/>
              <a:gd name="connsiteX92" fmla="*/ 9525 w 171450"/>
              <a:gd name="connsiteY92" fmla="*/ 0 h 19050"/>
              <a:gd name="connsiteX93" fmla="*/ 11383 w 171450"/>
              <a:gd name="connsiteY93" fmla="*/ 183 h 19050"/>
              <a:gd name="connsiteX94" fmla="*/ 13170 w 171450"/>
              <a:gd name="connsiteY94" fmla="*/ 725 h 19050"/>
              <a:gd name="connsiteX95" fmla="*/ 14817 w 171450"/>
              <a:gd name="connsiteY95" fmla="*/ 1605 h 19050"/>
              <a:gd name="connsiteX96" fmla="*/ 16260 w 171450"/>
              <a:gd name="connsiteY96" fmla="*/ 2790 h 19050"/>
              <a:gd name="connsiteX97" fmla="*/ 17445 w 171450"/>
              <a:gd name="connsiteY97" fmla="*/ 4233 h 19050"/>
              <a:gd name="connsiteX98" fmla="*/ 18325 w 171450"/>
              <a:gd name="connsiteY98" fmla="*/ 5880 h 19050"/>
              <a:gd name="connsiteX99" fmla="*/ 18867 w 171450"/>
              <a:gd name="connsiteY99" fmla="*/ 7667 h 19050"/>
              <a:gd name="connsiteX100" fmla="*/ 19050 w 171450"/>
              <a:gd name="connsiteY100" fmla="*/ 9525 h 1905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171450" h="19050">
                <a:moveTo>
                  <a:pt x="161925" y="19050"/>
                </a:moveTo>
                <a:lnTo>
                  <a:pt x="9525" y="19050"/>
                </a:lnTo>
                <a:cubicBezTo>
                  <a:pt x="8900" y="19050"/>
                  <a:pt x="8280" y="18989"/>
                  <a:pt x="7667" y="18867"/>
                </a:cubicBezTo>
                <a:cubicBezTo>
                  <a:pt x="7053" y="18745"/>
                  <a:pt x="6458" y="18564"/>
                  <a:pt x="5880" y="18325"/>
                </a:cubicBezTo>
                <a:cubicBezTo>
                  <a:pt x="5302" y="18086"/>
                  <a:pt x="4753" y="17792"/>
                  <a:pt x="4233" y="17445"/>
                </a:cubicBezTo>
                <a:cubicBezTo>
                  <a:pt x="3713" y="17097"/>
                  <a:pt x="3232" y="16702"/>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2"/>
                  <a:pt x="1258" y="4753"/>
                  <a:pt x="1605" y="4233"/>
                </a:cubicBezTo>
                <a:cubicBezTo>
                  <a:pt x="1953" y="3713"/>
                  <a:pt x="2348" y="3232"/>
                  <a:pt x="2790" y="2790"/>
                </a:cubicBezTo>
                <a:cubicBezTo>
                  <a:pt x="3232" y="2348"/>
                  <a:pt x="3713" y="1953"/>
                  <a:pt x="4233" y="1605"/>
                </a:cubicBezTo>
                <a:cubicBezTo>
                  <a:pt x="4753" y="1258"/>
                  <a:pt x="5302" y="964"/>
                  <a:pt x="5880" y="725"/>
                </a:cubicBezTo>
                <a:cubicBezTo>
                  <a:pt x="6458" y="486"/>
                  <a:pt x="7053" y="305"/>
                  <a:pt x="7667" y="183"/>
                </a:cubicBezTo>
                <a:cubicBezTo>
                  <a:pt x="8280" y="61"/>
                  <a:pt x="8900" y="0"/>
                  <a:pt x="9525" y="0"/>
                </a:cubicBezTo>
                <a:lnTo>
                  <a:pt x="161925" y="0"/>
                </a:lnTo>
                <a:cubicBezTo>
                  <a:pt x="162551" y="0"/>
                  <a:pt x="163170" y="61"/>
                  <a:pt x="163784" y="183"/>
                </a:cubicBezTo>
                <a:cubicBezTo>
                  <a:pt x="164397" y="305"/>
                  <a:pt x="164992" y="486"/>
                  <a:pt x="165570" y="725"/>
                </a:cubicBezTo>
                <a:cubicBezTo>
                  <a:pt x="166149" y="964"/>
                  <a:pt x="166697" y="1258"/>
                  <a:pt x="167217" y="1605"/>
                </a:cubicBezTo>
                <a:cubicBezTo>
                  <a:pt x="167737" y="1953"/>
                  <a:pt x="168218" y="2348"/>
                  <a:pt x="168660" y="2790"/>
                </a:cubicBezTo>
                <a:cubicBezTo>
                  <a:pt x="169103" y="3232"/>
                  <a:pt x="169498" y="3713"/>
                  <a:pt x="169845" y="4233"/>
                </a:cubicBezTo>
                <a:cubicBezTo>
                  <a:pt x="170192" y="4753"/>
                  <a:pt x="170486" y="5302"/>
                  <a:pt x="170725" y="5880"/>
                </a:cubicBezTo>
                <a:cubicBezTo>
                  <a:pt x="170964" y="6458"/>
                  <a:pt x="171145" y="7053"/>
                  <a:pt x="171267" y="7667"/>
                </a:cubicBezTo>
                <a:cubicBezTo>
                  <a:pt x="171389" y="8280"/>
                  <a:pt x="171450" y="8900"/>
                  <a:pt x="171450" y="9525"/>
                </a:cubicBez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2"/>
                  <a:pt x="167737" y="17097"/>
                  <a:pt x="167217" y="17445"/>
                </a:cubicBezTo>
                <a:cubicBezTo>
                  <a:pt x="166697" y="17792"/>
                  <a:pt x="166149" y="18086"/>
                  <a:pt x="165570" y="18325"/>
                </a:cubicBezTo>
                <a:cubicBezTo>
                  <a:pt x="164992" y="18564"/>
                  <a:pt x="164397" y="18745"/>
                  <a:pt x="163784" y="18867"/>
                </a:cubicBezTo>
                <a:cubicBezTo>
                  <a:pt x="163170" y="18989"/>
                  <a:pt x="162551" y="19050"/>
                  <a:pt x="161925" y="19050"/>
                </a:cubicBezTo>
                <a:close/>
                <a:moveTo>
                  <a:pt x="171450" y="9525"/>
                </a:move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2"/>
                  <a:pt x="167737" y="17097"/>
                  <a:pt x="167217" y="17445"/>
                </a:cubicBezTo>
                <a:cubicBezTo>
                  <a:pt x="166697" y="17792"/>
                  <a:pt x="166149" y="18086"/>
                  <a:pt x="165570" y="18325"/>
                </a:cubicBezTo>
                <a:cubicBezTo>
                  <a:pt x="164992" y="18564"/>
                  <a:pt x="164397" y="18745"/>
                  <a:pt x="163784" y="18867"/>
                </a:cubicBezTo>
                <a:cubicBezTo>
                  <a:pt x="163170" y="18989"/>
                  <a:pt x="162551" y="19050"/>
                  <a:pt x="161925" y="19050"/>
                </a:cubicBezTo>
                <a:cubicBezTo>
                  <a:pt x="161299" y="19050"/>
                  <a:pt x="160680" y="18989"/>
                  <a:pt x="160067" y="18867"/>
                </a:cubicBezTo>
                <a:cubicBezTo>
                  <a:pt x="159453" y="18745"/>
                  <a:pt x="158858" y="18564"/>
                  <a:pt x="158280" y="18325"/>
                </a:cubicBezTo>
                <a:cubicBezTo>
                  <a:pt x="157702" y="18086"/>
                  <a:pt x="157153" y="17792"/>
                  <a:pt x="156633" y="17445"/>
                </a:cubicBezTo>
                <a:cubicBezTo>
                  <a:pt x="156114" y="17097"/>
                  <a:pt x="155633" y="16702"/>
                  <a:pt x="155190" y="16260"/>
                </a:cubicBezTo>
                <a:cubicBezTo>
                  <a:pt x="154748" y="15818"/>
                  <a:pt x="154353" y="15337"/>
                  <a:pt x="154005" y="14817"/>
                </a:cubicBezTo>
                <a:cubicBezTo>
                  <a:pt x="153657" y="14297"/>
                  <a:pt x="153364" y="13748"/>
                  <a:pt x="153125" y="13170"/>
                </a:cubicBezTo>
                <a:cubicBezTo>
                  <a:pt x="152886" y="12592"/>
                  <a:pt x="152705" y="11997"/>
                  <a:pt x="152583" y="11383"/>
                </a:cubicBezTo>
                <a:cubicBezTo>
                  <a:pt x="152461" y="10770"/>
                  <a:pt x="152400" y="10151"/>
                  <a:pt x="152400" y="9525"/>
                </a:cubicBezTo>
                <a:cubicBezTo>
                  <a:pt x="152400" y="8900"/>
                  <a:pt x="152461" y="8280"/>
                  <a:pt x="152583" y="7667"/>
                </a:cubicBezTo>
                <a:cubicBezTo>
                  <a:pt x="152705" y="7053"/>
                  <a:pt x="152886" y="6458"/>
                  <a:pt x="153125" y="5880"/>
                </a:cubicBezTo>
                <a:cubicBezTo>
                  <a:pt x="153364" y="5302"/>
                  <a:pt x="153657" y="4753"/>
                  <a:pt x="154005" y="4233"/>
                </a:cubicBezTo>
                <a:cubicBezTo>
                  <a:pt x="154353" y="3713"/>
                  <a:pt x="154748" y="3232"/>
                  <a:pt x="155190" y="2790"/>
                </a:cubicBezTo>
                <a:cubicBezTo>
                  <a:pt x="155633" y="2348"/>
                  <a:pt x="156113" y="1953"/>
                  <a:pt x="156633" y="1605"/>
                </a:cubicBezTo>
                <a:cubicBezTo>
                  <a:pt x="157153" y="1258"/>
                  <a:pt x="157702" y="964"/>
                  <a:pt x="158280" y="725"/>
                </a:cubicBezTo>
                <a:cubicBezTo>
                  <a:pt x="158858" y="486"/>
                  <a:pt x="159453" y="305"/>
                  <a:pt x="160067" y="183"/>
                </a:cubicBezTo>
                <a:cubicBezTo>
                  <a:pt x="160680" y="61"/>
                  <a:pt x="161299" y="0"/>
                  <a:pt x="161925" y="0"/>
                </a:cubicBezTo>
                <a:cubicBezTo>
                  <a:pt x="162551" y="0"/>
                  <a:pt x="163170" y="61"/>
                  <a:pt x="163784" y="183"/>
                </a:cubicBezTo>
                <a:cubicBezTo>
                  <a:pt x="164397" y="305"/>
                  <a:pt x="164992" y="486"/>
                  <a:pt x="165570" y="725"/>
                </a:cubicBezTo>
                <a:cubicBezTo>
                  <a:pt x="166149" y="964"/>
                  <a:pt x="166697" y="1258"/>
                  <a:pt x="167217" y="1605"/>
                </a:cubicBezTo>
                <a:cubicBezTo>
                  <a:pt x="167737" y="1953"/>
                  <a:pt x="168218" y="2348"/>
                  <a:pt x="168660" y="2790"/>
                </a:cubicBezTo>
                <a:cubicBezTo>
                  <a:pt x="169103" y="3232"/>
                  <a:pt x="169498" y="3713"/>
                  <a:pt x="169845" y="4233"/>
                </a:cubicBezTo>
                <a:cubicBezTo>
                  <a:pt x="170192" y="4753"/>
                  <a:pt x="170486" y="5302"/>
                  <a:pt x="170725" y="5880"/>
                </a:cubicBezTo>
                <a:cubicBezTo>
                  <a:pt x="170964" y="6458"/>
                  <a:pt x="171145" y="7053"/>
                  <a:pt x="171267" y="7667"/>
                </a:cubicBezTo>
                <a:cubicBezTo>
                  <a:pt x="171389" y="8280"/>
                  <a:pt x="171450" y="8900"/>
                  <a:pt x="171450" y="9525"/>
                </a:cubicBezTo>
                <a:close/>
                <a:moveTo>
                  <a:pt x="19050" y="9525"/>
                </a:moveTo>
                <a:cubicBezTo>
                  <a:pt x="19050" y="10151"/>
                  <a:pt x="18989" y="10770"/>
                  <a:pt x="18867" y="11383"/>
                </a:cubicBezTo>
                <a:cubicBezTo>
                  <a:pt x="18745" y="11997"/>
                  <a:pt x="18564" y="12592"/>
                  <a:pt x="18325" y="13170"/>
                </a:cubicBezTo>
                <a:cubicBezTo>
                  <a:pt x="18086" y="13748"/>
                  <a:pt x="17792" y="14297"/>
                  <a:pt x="17445" y="14817"/>
                </a:cubicBezTo>
                <a:cubicBezTo>
                  <a:pt x="17097" y="15337"/>
                  <a:pt x="16702" y="15818"/>
                  <a:pt x="16260" y="16260"/>
                </a:cubicBezTo>
                <a:cubicBezTo>
                  <a:pt x="15818" y="16702"/>
                  <a:pt x="15337" y="17097"/>
                  <a:pt x="14817" y="17445"/>
                </a:cubicBezTo>
                <a:cubicBezTo>
                  <a:pt x="14297" y="17792"/>
                  <a:pt x="13748" y="18086"/>
                  <a:pt x="13170" y="18325"/>
                </a:cubicBezTo>
                <a:cubicBezTo>
                  <a:pt x="12592" y="18564"/>
                  <a:pt x="11997" y="18745"/>
                  <a:pt x="11383" y="18867"/>
                </a:cubicBezTo>
                <a:cubicBezTo>
                  <a:pt x="10770" y="18989"/>
                  <a:pt x="10150" y="19050"/>
                  <a:pt x="9525" y="19050"/>
                </a:cubicBezTo>
                <a:cubicBezTo>
                  <a:pt x="8900" y="19050"/>
                  <a:pt x="8280" y="18989"/>
                  <a:pt x="7667" y="18867"/>
                </a:cubicBezTo>
                <a:cubicBezTo>
                  <a:pt x="7053" y="18745"/>
                  <a:pt x="6458" y="18564"/>
                  <a:pt x="5880" y="18325"/>
                </a:cubicBezTo>
                <a:cubicBezTo>
                  <a:pt x="5302" y="18086"/>
                  <a:pt x="4753" y="17792"/>
                  <a:pt x="4233" y="17445"/>
                </a:cubicBezTo>
                <a:cubicBezTo>
                  <a:pt x="3713" y="17097"/>
                  <a:pt x="3232" y="16702"/>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2"/>
                  <a:pt x="1258" y="4753"/>
                  <a:pt x="1605" y="4233"/>
                </a:cubicBezTo>
                <a:cubicBezTo>
                  <a:pt x="1953" y="3713"/>
                  <a:pt x="2348" y="3232"/>
                  <a:pt x="2790" y="2790"/>
                </a:cubicBezTo>
                <a:cubicBezTo>
                  <a:pt x="3232" y="2348"/>
                  <a:pt x="3713" y="1953"/>
                  <a:pt x="4233" y="1605"/>
                </a:cubicBezTo>
                <a:cubicBezTo>
                  <a:pt x="4753" y="1258"/>
                  <a:pt x="5302" y="964"/>
                  <a:pt x="5880" y="725"/>
                </a:cubicBezTo>
                <a:cubicBezTo>
                  <a:pt x="6458" y="486"/>
                  <a:pt x="7053" y="305"/>
                  <a:pt x="7667" y="183"/>
                </a:cubicBezTo>
                <a:cubicBezTo>
                  <a:pt x="8280" y="61"/>
                  <a:pt x="8900" y="0"/>
                  <a:pt x="9525" y="0"/>
                </a:cubicBezTo>
                <a:cubicBezTo>
                  <a:pt x="10150" y="0"/>
                  <a:pt x="10770" y="61"/>
                  <a:pt x="11383" y="183"/>
                </a:cubicBezTo>
                <a:cubicBezTo>
                  <a:pt x="11997" y="305"/>
                  <a:pt x="12592" y="486"/>
                  <a:pt x="13170" y="725"/>
                </a:cubicBezTo>
                <a:cubicBezTo>
                  <a:pt x="13748" y="964"/>
                  <a:pt x="14297" y="1258"/>
                  <a:pt x="14817" y="1605"/>
                </a:cubicBezTo>
                <a:cubicBezTo>
                  <a:pt x="15337" y="1953"/>
                  <a:pt x="15818" y="2348"/>
                  <a:pt x="16260" y="2790"/>
                </a:cubicBezTo>
                <a:cubicBezTo>
                  <a:pt x="16702" y="3232"/>
                  <a:pt x="17097" y="3713"/>
                  <a:pt x="17445" y="4233"/>
                </a:cubicBezTo>
                <a:cubicBezTo>
                  <a:pt x="17792" y="4753"/>
                  <a:pt x="18086" y="5302"/>
                  <a:pt x="18325" y="5880"/>
                </a:cubicBezTo>
                <a:cubicBezTo>
                  <a:pt x="18564" y="6458"/>
                  <a:pt x="18745" y="7053"/>
                  <a:pt x="18867" y="7667"/>
                </a:cubicBezTo>
                <a:cubicBezTo>
                  <a:pt x="18989" y="8280"/>
                  <a:pt x="19050" y="8900"/>
                  <a:pt x="19050" y="9525"/>
                </a:cubicBezTo>
                <a:close/>
              </a:path>
            </a:pathLst>
          </a:custGeom>
          <a:solidFill>
            <a:schemeClr val="accent1"/>
          </a:solidFill>
          <a:ln w="952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680" name="任意多边形: 形状 18"/>
          <p:cNvSpPr/>
          <p:nvPr>
            <p:custDataLst>
              <p:tags r:id="rId9"/>
            </p:custDataLst>
          </p:nvPr>
        </p:nvSpPr>
        <p:spPr>
          <a:xfrm>
            <a:off x="537845" y="591820"/>
            <a:ext cx="171450" cy="19050"/>
          </a:xfrm>
          <a:custGeom>
            <a:gdLst>
              <a:gd name="connsiteX0" fmla="*/ 161925 w 171450"/>
              <a:gd name="connsiteY0" fmla="*/ 19050 h 19050"/>
              <a:gd name="connsiteX1" fmla="*/ 9525 w 171450"/>
              <a:gd name="connsiteY1" fmla="*/ 19050 h 19050"/>
              <a:gd name="connsiteX2" fmla="*/ 7667 w 171450"/>
              <a:gd name="connsiteY2" fmla="*/ 18867 h 19050"/>
              <a:gd name="connsiteX3" fmla="*/ 5880 w 171450"/>
              <a:gd name="connsiteY3" fmla="*/ 18325 h 19050"/>
              <a:gd name="connsiteX4" fmla="*/ 4233 w 171450"/>
              <a:gd name="connsiteY4" fmla="*/ 17445 h 19050"/>
              <a:gd name="connsiteX5" fmla="*/ 2790 w 171450"/>
              <a:gd name="connsiteY5" fmla="*/ 16260 h 19050"/>
              <a:gd name="connsiteX6" fmla="*/ 1605 w 171450"/>
              <a:gd name="connsiteY6" fmla="*/ 14817 h 19050"/>
              <a:gd name="connsiteX7" fmla="*/ 725 w 171450"/>
              <a:gd name="connsiteY7" fmla="*/ 13170 h 19050"/>
              <a:gd name="connsiteX8" fmla="*/ 183 w 171450"/>
              <a:gd name="connsiteY8" fmla="*/ 11383 h 19050"/>
              <a:gd name="connsiteX9" fmla="*/ 0 w 171450"/>
              <a:gd name="connsiteY9" fmla="*/ 9525 h 19050"/>
              <a:gd name="connsiteX10" fmla="*/ 183 w 171450"/>
              <a:gd name="connsiteY10" fmla="*/ 7667 h 19050"/>
              <a:gd name="connsiteX11" fmla="*/ 725 w 171450"/>
              <a:gd name="connsiteY11" fmla="*/ 5880 h 19050"/>
              <a:gd name="connsiteX12" fmla="*/ 1605 w 171450"/>
              <a:gd name="connsiteY12" fmla="*/ 4233 h 19050"/>
              <a:gd name="connsiteX13" fmla="*/ 2790 w 171450"/>
              <a:gd name="connsiteY13" fmla="*/ 2790 h 19050"/>
              <a:gd name="connsiteX14" fmla="*/ 4233 w 171450"/>
              <a:gd name="connsiteY14" fmla="*/ 1605 h 19050"/>
              <a:gd name="connsiteX15" fmla="*/ 5880 w 171450"/>
              <a:gd name="connsiteY15" fmla="*/ 725 h 19050"/>
              <a:gd name="connsiteX16" fmla="*/ 7667 w 171450"/>
              <a:gd name="connsiteY16" fmla="*/ 183 h 19050"/>
              <a:gd name="connsiteX17" fmla="*/ 9525 w 171450"/>
              <a:gd name="connsiteY17" fmla="*/ 0 h 19050"/>
              <a:gd name="connsiteX18" fmla="*/ 161925 w 171450"/>
              <a:gd name="connsiteY18" fmla="*/ 0 h 19050"/>
              <a:gd name="connsiteX19" fmla="*/ 163784 w 171450"/>
              <a:gd name="connsiteY19" fmla="*/ 183 h 19050"/>
              <a:gd name="connsiteX20" fmla="*/ 165570 w 171450"/>
              <a:gd name="connsiteY20" fmla="*/ 725 h 19050"/>
              <a:gd name="connsiteX21" fmla="*/ 167217 w 171450"/>
              <a:gd name="connsiteY21" fmla="*/ 1605 h 19050"/>
              <a:gd name="connsiteX22" fmla="*/ 168660 w 171450"/>
              <a:gd name="connsiteY22" fmla="*/ 2790 h 19050"/>
              <a:gd name="connsiteX23" fmla="*/ 169845 w 171450"/>
              <a:gd name="connsiteY23" fmla="*/ 4233 h 19050"/>
              <a:gd name="connsiteX24" fmla="*/ 170725 w 171450"/>
              <a:gd name="connsiteY24" fmla="*/ 5880 h 19050"/>
              <a:gd name="connsiteX25" fmla="*/ 171267 w 171450"/>
              <a:gd name="connsiteY25" fmla="*/ 7667 h 19050"/>
              <a:gd name="connsiteX26" fmla="*/ 171450 w 171450"/>
              <a:gd name="connsiteY26" fmla="*/ 9525 h 19050"/>
              <a:gd name="connsiteX27" fmla="*/ 171267 w 171450"/>
              <a:gd name="connsiteY27" fmla="*/ 11383 h 19050"/>
              <a:gd name="connsiteX28" fmla="*/ 170725 w 171450"/>
              <a:gd name="connsiteY28" fmla="*/ 13170 h 19050"/>
              <a:gd name="connsiteX29" fmla="*/ 169845 w 171450"/>
              <a:gd name="connsiteY29" fmla="*/ 14817 h 19050"/>
              <a:gd name="connsiteX30" fmla="*/ 168660 w 171450"/>
              <a:gd name="connsiteY30" fmla="*/ 16260 h 19050"/>
              <a:gd name="connsiteX31" fmla="*/ 167217 w 171450"/>
              <a:gd name="connsiteY31" fmla="*/ 17445 h 19050"/>
              <a:gd name="connsiteX32" fmla="*/ 165570 w 171450"/>
              <a:gd name="connsiteY32" fmla="*/ 18325 h 19050"/>
              <a:gd name="connsiteX33" fmla="*/ 163784 w 171450"/>
              <a:gd name="connsiteY33" fmla="*/ 18867 h 19050"/>
              <a:gd name="connsiteX34" fmla="*/ 161925 w 171450"/>
              <a:gd name="connsiteY34" fmla="*/ 19050 h 19050"/>
              <a:gd name="connsiteX35" fmla="*/ 171450 w 171450"/>
              <a:gd name="connsiteY35" fmla="*/ 9525 h 19050"/>
              <a:gd name="connsiteX36" fmla="*/ 171267 w 171450"/>
              <a:gd name="connsiteY36" fmla="*/ 11383 h 19050"/>
              <a:gd name="connsiteX37" fmla="*/ 170725 w 171450"/>
              <a:gd name="connsiteY37" fmla="*/ 13170 h 19050"/>
              <a:gd name="connsiteX38" fmla="*/ 169845 w 171450"/>
              <a:gd name="connsiteY38" fmla="*/ 14817 h 19050"/>
              <a:gd name="connsiteX39" fmla="*/ 168660 w 171450"/>
              <a:gd name="connsiteY39" fmla="*/ 16260 h 19050"/>
              <a:gd name="connsiteX40" fmla="*/ 167217 w 171450"/>
              <a:gd name="connsiteY40" fmla="*/ 17445 h 19050"/>
              <a:gd name="connsiteX41" fmla="*/ 165570 w 171450"/>
              <a:gd name="connsiteY41" fmla="*/ 18325 h 19050"/>
              <a:gd name="connsiteX42" fmla="*/ 163784 w 171450"/>
              <a:gd name="connsiteY42" fmla="*/ 18867 h 19050"/>
              <a:gd name="connsiteX43" fmla="*/ 161925 w 171450"/>
              <a:gd name="connsiteY43" fmla="*/ 19050 h 19050"/>
              <a:gd name="connsiteX44" fmla="*/ 160067 w 171450"/>
              <a:gd name="connsiteY44" fmla="*/ 18867 h 19050"/>
              <a:gd name="connsiteX45" fmla="*/ 158280 w 171450"/>
              <a:gd name="connsiteY45" fmla="*/ 18325 h 19050"/>
              <a:gd name="connsiteX46" fmla="*/ 156633 w 171450"/>
              <a:gd name="connsiteY46" fmla="*/ 17445 h 19050"/>
              <a:gd name="connsiteX47" fmla="*/ 155190 w 171450"/>
              <a:gd name="connsiteY47" fmla="*/ 16260 h 19050"/>
              <a:gd name="connsiteX48" fmla="*/ 154005 w 171450"/>
              <a:gd name="connsiteY48" fmla="*/ 14817 h 19050"/>
              <a:gd name="connsiteX49" fmla="*/ 153125 w 171450"/>
              <a:gd name="connsiteY49" fmla="*/ 13170 h 19050"/>
              <a:gd name="connsiteX50" fmla="*/ 152583 w 171450"/>
              <a:gd name="connsiteY50" fmla="*/ 11383 h 19050"/>
              <a:gd name="connsiteX51" fmla="*/ 152400 w 171450"/>
              <a:gd name="connsiteY51" fmla="*/ 9525 h 19050"/>
              <a:gd name="connsiteX52" fmla="*/ 152583 w 171450"/>
              <a:gd name="connsiteY52" fmla="*/ 7667 h 19050"/>
              <a:gd name="connsiteX53" fmla="*/ 153125 w 171450"/>
              <a:gd name="connsiteY53" fmla="*/ 5880 h 19050"/>
              <a:gd name="connsiteX54" fmla="*/ 154005 w 171450"/>
              <a:gd name="connsiteY54" fmla="*/ 4233 h 19050"/>
              <a:gd name="connsiteX55" fmla="*/ 155190 w 171450"/>
              <a:gd name="connsiteY55" fmla="*/ 2790 h 19050"/>
              <a:gd name="connsiteX56" fmla="*/ 156633 w 171450"/>
              <a:gd name="connsiteY56" fmla="*/ 1605 h 19050"/>
              <a:gd name="connsiteX57" fmla="*/ 158280 w 171450"/>
              <a:gd name="connsiteY57" fmla="*/ 725 h 19050"/>
              <a:gd name="connsiteX58" fmla="*/ 160067 w 171450"/>
              <a:gd name="connsiteY58" fmla="*/ 183 h 19050"/>
              <a:gd name="connsiteX59" fmla="*/ 161925 w 171450"/>
              <a:gd name="connsiteY59" fmla="*/ 0 h 19050"/>
              <a:gd name="connsiteX60" fmla="*/ 163784 w 171450"/>
              <a:gd name="connsiteY60" fmla="*/ 183 h 19050"/>
              <a:gd name="connsiteX61" fmla="*/ 165570 w 171450"/>
              <a:gd name="connsiteY61" fmla="*/ 725 h 19050"/>
              <a:gd name="connsiteX62" fmla="*/ 167217 w 171450"/>
              <a:gd name="connsiteY62" fmla="*/ 1605 h 19050"/>
              <a:gd name="connsiteX63" fmla="*/ 168660 w 171450"/>
              <a:gd name="connsiteY63" fmla="*/ 2790 h 19050"/>
              <a:gd name="connsiteX64" fmla="*/ 169845 w 171450"/>
              <a:gd name="connsiteY64" fmla="*/ 4233 h 19050"/>
              <a:gd name="connsiteX65" fmla="*/ 170725 w 171450"/>
              <a:gd name="connsiteY65" fmla="*/ 5880 h 19050"/>
              <a:gd name="connsiteX66" fmla="*/ 171267 w 171450"/>
              <a:gd name="connsiteY66" fmla="*/ 7667 h 19050"/>
              <a:gd name="connsiteX67" fmla="*/ 171450 w 171450"/>
              <a:gd name="connsiteY67" fmla="*/ 9525 h 19050"/>
              <a:gd name="connsiteX68" fmla="*/ 19050 w 171450"/>
              <a:gd name="connsiteY68" fmla="*/ 9525 h 19050"/>
              <a:gd name="connsiteX69" fmla="*/ 18867 w 171450"/>
              <a:gd name="connsiteY69" fmla="*/ 11383 h 19050"/>
              <a:gd name="connsiteX70" fmla="*/ 18325 w 171450"/>
              <a:gd name="connsiteY70" fmla="*/ 13170 h 19050"/>
              <a:gd name="connsiteX71" fmla="*/ 17445 w 171450"/>
              <a:gd name="connsiteY71" fmla="*/ 14817 h 19050"/>
              <a:gd name="connsiteX72" fmla="*/ 16260 w 171450"/>
              <a:gd name="connsiteY72" fmla="*/ 16260 h 19050"/>
              <a:gd name="connsiteX73" fmla="*/ 14817 w 171450"/>
              <a:gd name="connsiteY73" fmla="*/ 17445 h 19050"/>
              <a:gd name="connsiteX74" fmla="*/ 13170 w 171450"/>
              <a:gd name="connsiteY74" fmla="*/ 18325 h 19050"/>
              <a:gd name="connsiteX75" fmla="*/ 11383 w 171450"/>
              <a:gd name="connsiteY75" fmla="*/ 18867 h 19050"/>
              <a:gd name="connsiteX76" fmla="*/ 9525 w 171450"/>
              <a:gd name="connsiteY76" fmla="*/ 19050 h 19050"/>
              <a:gd name="connsiteX77" fmla="*/ 7667 w 171450"/>
              <a:gd name="connsiteY77" fmla="*/ 18867 h 19050"/>
              <a:gd name="connsiteX78" fmla="*/ 5880 w 171450"/>
              <a:gd name="connsiteY78" fmla="*/ 18325 h 19050"/>
              <a:gd name="connsiteX79" fmla="*/ 4233 w 171450"/>
              <a:gd name="connsiteY79" fmla="*/ 17445 h 19050"/>
              <a:gd name="connsiteX80" fmla="*/ 2790 w 171450"/>
              <a:gd name="connsiteY80" fmla="*/ 16260 h 19050"/>
              <a:gd name="connsiteX81" fmla="*/ 1605 w 171450"/>
              <a:gd name="connsiteY81" fmla="*/ 14817 h 19050"/>
              <a:gd name="connsiteX82" fmla="*/ 725 w 171450"/>
              <a:gd name="connsiteY82" fmla="*/ 13170 h 19050"/>
              <a:gd name="connsiteX83" fmla="*/ 183 w 171450"/>
              <a:gd name="connsiteY83" fmla="*/ 11383 h 19050"/>
              <a:gd name="connsiteX84" fmla="*/ 0 w 171450"/>
              <a:gd name="connsiteY84" fmla="*/ 9525 h 19050"/>
              <a:gd name="connsiteX85" fmla="*/ 183 w 171450"/>
              <a:gd name="connsiteY85" fmla="*/ 7667 h 19050"/>
              <a:gd name="connsiteX86" fmla="*/ 725 w 171450"/>
              <a:gd name="connsiteY86" fmla="*/ 5880 h 19050"/>
              <a:gd name="connsiteX87" fmla="*/ 1605 w 171450"/>
              <a:gd name="connsiteY87" fmla="*/ 4233 h 19050"/>
              <a:gd name="connsiteX88" fmla="*/ 2790 w 171450"/>
              <a:gd name="connsiteY88" fmla="*/ 2790 h 19050"/>
              <a:gd name="connsiteX89" fmla="*/ 4233 w 171450"/>
              <a:gd name="connsiteY89" fmla="*/ 1605 h 19050"/>
              <a:gd name="connsiteX90" fmla="*/ 5880 w 171450"/>
              <a:gd name="connsiteY90" fmla="*/ 725 h 19050"/>
              <a:gd name="connsiteX91" fmla="*/ 7667 w 171450"/>
              <a:gd name="connsiteY91" fmla="*/ 183 h 19050"/>
              <a:gd name="connsiteX92" fmla="*/ 9525 w 171450"/>
              <a:gd name="connsiteY92" fmla="*/ 0 h 19050"/>
              <a:gd name="connsiteX93" fmla="*/ 11383 w 171450"/>
              <a:gd name="connsiteY93" fmla="*/ 183 h 19050"/>
              <a:gd name="connsiteX94" fmla="*/ 13170 w 171450"/>
              <a:gd name="connsiteY94" fmla="*/ 725 h 19050"/>
              <a:gd name="connsiteX95" fmla="*/ 14817 w 171450"/>
              <a:gd name="connsiteY95" fmla="*/ 1605 h 19050"/>
              <a:gd name="connsiteX96" fmla="*/ 16260 w 171450"/>
              <a:gd name="connsiteY96" fmla="*/ 2790 h 19050"/>
              <a:gd name="connsiteX97" fmla="*/ 17445 w 171450"/>
              <a:gd name="connsiteY97" fmla="*/ 4233 h 19050"/>
              <a:gd name="connsiteX98" fmla="*/ 18325 w 171450"/>
              <a:gd name="connsiteY98" fmla="*/ 5880 h 19050"/>
              <a:gd name="connsiteX99" fmla="*/ 18867 w 171450"/>
              <a:gd name="connsiteY99" fmla="*/ 7667 h 19050"/>
              <a:gd name="connsiteX100" fmla="*/ 19050 w 171450"/>
              <a:gd name="connsiteY100" fmla="*/ 9525 h 1905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171450" h="19050">
                <a:moveTo>
                  <a:pt x="161925" y="19050"/>
                </a:moveTo>
                <a:lnTo>
                  <a:pt x="9525" y="19050"/>
                </a:lnTo>
                <a:cubicBezTo>
                  <a:pt x="8900" y="19050"/>
                  <a:pt x="8280" y="18989"/>
                  <a:pt x="7667" y="18867"/>
                </a:cubicBezTo>
                <a:cubicBezTo>
                  <a:pt x="7053" y="18745"/>
                  <a:pt x="6458" y="18564"/>
                  <a:pt x="5880" y="18325"/>
                </a:cubicBezTo>
                <a:cubicBezTo>
                  <a:pt x="5302" y="18086"/>
                  <a:pt x="4753" y="17793"/>
                  <a:pt x="4233" y="17445"/>
                </a:cubicBezTo>
                <a:cubicBezTo>
                  <a:pt x="3713" y="17097"/>
                  <a:pt x="3232" y="16703"/>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3"/>
                  <a:pt x="1258" y="4753"/>
                  <a:pt x="1605" y="4233"/>
                </a:cubicBezTo>
                <a:cubicBezTo>
                  <a:pt x="1953" y="3713"/>
                  <a:pt x="2348" y="3232"/>
                  <a:pt x="2790" y="2790"/>
                </a:cubicBezTo>
                <a:cubicBezTo>
                  <a:pt x="3232" y="2348"/>
                  <a:pt x="3713" y="1953"/>
                  <a:pt x="4233" y="1605"/>
                </a:cubicBezTo>
                <a:cubicBezTo>
                  <a:pt x="4753" y="1258"/>
                  <a:pt x="5302" y="965"/>
                  <a:pt x="5880" y="725"/>
                </a:cubicBezTo>
                <a:cubicBezTo>
                  <a:pt x="6458" y="486"/>
                  <a:pt x="7053" y="305"/>
                  <a:pt x="7667" y="183"/>
                </a:cubicBezTo>
                <a:cubicBezTo>
                  <a:pt x="8280" y="61"/>
                  <a:pt x="8900" y="0"/>
                  <a:pt x="9525" y="0"/>
                </a:cubicBezTo>
                <a:lnTo>
                  <a:pt x="161925" y="0"/>
                </a:lnTo>
                <a:cubicBezTo>
                  <a:pt x="162551" y="0"/>
                  <a:pt x="163170" y="61"/>
                  <a:pt x="163784" y="183"/>
                </a:cubicBezTo>
                <a:cubicBezTo>
                  <a:pt x="164397" y="305"/>
                  <a:pt x="164992" y="486"/>
                  <a:pt x="165570" y="725"/>
                </a:cubicBezTo>
                <a:cubicBezTo>
                  <a:pt x="166149" y="965"/>
                  <a:pt x="166697" y="1258"/>
                  <a:pt x="167217" y="1605"/>
                </a:cubicBezTo>
                <a:cubicBezTo>
                  <a:pt x="167737" y="1953"/>
                  <a:pt x="168218" y="2348"/>
                  <a:pt x="168660" y="2790"/>
                </a:cubicBezTo>
                <a:cubicBezTo>
                  <a:pt x="169103" y="3232"/>
                  <a:pt x="169498" y="3713"/>
                  <a:pt x="169845" y="4233"/>
                </a:cubicBezTo>
                <a:cubicBezTo>
                  <a:pt x="170192" y="4753"/>
                  <a:pt x="170486" y="5303"/>
                  <a:pt x="170725" y="5880"/>
                </a:cubicBezTo>
                <a:cubicBezTo>
                  <a:pt x="170964" y="6458"/>
                  <a:pt x="171145" y="7053"/>
                  <a:pt x="171267" y="7667"/>
                </a:cubicBezTo>
                <a:cubicBezTo>
                  <a:pt x="171389" y="8280"/>
                  <a:pt x="171450" y="8900"/>
                  <a:pt x="171450" y="9525"/>
                </a:cubicBez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3"/>
                  <a:pt x="167737" y="17097"/>
                  <a:pt x="167217" y="17445"/>
                </a:cubicBezTo>
                <a:cubicBezTo>
                  <a:pt x="166697" y="17793"/>
                  <a:pt x="166149" y="18086"/>
                  <a:pt x="165570" y="18325"/>
                </a:cubicBezTo>
                <a:cubicBezTo>
                  <a:pt x="164992" y="18564"/>
                  <a:pt x="164397" y="18745"/>
                  <a:pt x="163784" y="18867"/>
                </a:cubicBezTo>
                <a:cubicBezTo>
                  <a:pt x="163170" y="18989"/>
                  <a:pt x="162551" y="19050"/>
                  <a:pt x="161925" y="19050"/>
                </a:cubicBezTo>
                <a:close/>
                <a:moveTo>
                  <a:pt x="171450" y="9525"/>
                </a:move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3"/>
                  <a:pt x="167737" y="17097"/>
                  <a:pt x="167217" y="17445"/>
                </a:cubicBezTo>
                <a:cubicBezTo>
                  <a:pt x="166697" y="17793"/>
                  <a:pt x="166149" y="18086"/>
                  <a:pt x="165570" y="18325"/>
                </a:cubicBezTo>
                <a:cubicBezTo>
                  <a:pt x="164992" y="18564"/>
                  <a:pt x="164397" y="18745"/>
                  <a:pt x="163784" y="18867"/>
                </a:cubicBezTo>
                <a:cubicBezTo>
                  <a:pt x="163170" y="18989"/>
                  <a:pt x="162551" y="19050"/>
                  <a:pt x="161925" y="19050"/>
                </a:cubicBezTo>
                <a:cubicBezTo>
                  <a:pt x="161299" y="19050"/>
                  <a:pt x="160680" y="18989"/>
                  <a:pt x="160067" y="18867"/>
                </a:cubicBezTo>
                <a:cubicBezTo>
                  <a:pt x="159453" y="18745"/>
                  <a:pt x="158858" y="18564"/>
                  <a:pt x="158280" y="18325"/>
                </a:cubicBezTo>
                <a:cubicBezTo>
                  <a:pt x="157702" y="18086"/>
                  <a:pt x="157153" y="17793"/>
                  <a:pt x="156633" y="17445"/>
                </a:cubicBezTo>
                <a:cubicBezTo>
                  <a:pt x="156114" y="17097"/>
                  <a:pt x="155633" y="16703"/>
                  <a:pt x="155190" y="16260"/>
                </a:cubicBezTo>
                <a:cubicBezTo>
                  <a:pt x="154748" y="15818"/>
                  <a:pt x="154353" y="15337"/>
                  <a:pt x="154005" y="14817"/>
                </a:cubicBezTo>
                <a:cubicBezTo>
                  <a:pt x="153657" y="14297"/>
                  <a:pt x="153364" y="13748"/>
                  <a:pt x="153125" y="13170"/>
                </a:cubicBezTo>
                <a:cubicBezTo>
                  <a:pt x="152886" y="12592"/>
                  <a:pt x="152705" y="11997"/>
                  <a:pt x="152583" y="11383"/>
                </a:cubicBezTo>
                <a:cubicBezTo>
                  <a:pt x="152461" y="10770"/>
                  <a:pt x="152400" y="10151"/>
                  <a:pt x="152400" y="9525"/>
                </a:cubicBezTo>
                <a:cubicBezTo>
                  <a:pt x="152400" y="8900"/>
                  <a:pt x="152461" y="8280"/>
                  <a:pt x="152583" y="7667"/>
                </a:cubicBezTo>
                <a:cubicBezTo>
                  <a:pt x="152705" y="7053"/>
                  <a:pt x="152886" y="6458"/>
                  <a:pt x="153125" y="5880"/>
                </a:cubicBezTo>
                <a:cubicBezTo>
                  <a:pt x="153364" y="5303"/>
                  <a:pt x="153657" y="4753"/>
                  <a:pt x="154005" y="4233"/>
                </a:cubicBezTo>
                <a:cubicBezTo>
                  <a:pt x="154353" y="3713"/>
                  <a:pt x="154748" y="3232"/>
                  <a:pt x="155190" y="2790"/>
                </a:cubicBezTo>
                <a:cubicBezTo>
                  <a:pt x="155633" y="2348"/>
                  <a:pt x="156113" y="1953"/>
                  <a:pt x="156633" y="1605"/>
                </a:cubicBezTo>
                <a:cubicBezTo>
                  <a:pt x="157153" y="1258"/>
                  <a:pt x="157702" y="965"/>
                  <a:pt x="158280" y="725"/>
                </a:cubicBezTo>
                <a:cubicBezTo>
                  <a:pt x="158858" y="486"/>
                  <a:pt x="159453" y="305"/>
                  <a:pt x="160067" y="183"/>
                </a:cubicBezTo>
                <a:cubicBezTo>
                  <a:pt x="160680" y="61"/>
                  <a:pt x="161299" y="0"/>
                  <a:pt x="161925" y="0"/>
                </a:cubicBezTo>
                <a:cubicBezTo>
                  <a:pt x="162551" y="0"/>
                  <a:pt x="163170" y="61"/>
                  <a:pt x="163784" y="183"/>
                </a:cubicBezTo>
                <a:cubicBezTo>
                  <a:pt x="164397" y="305"/>
                  <a:pt x="164992" y="486"/>
                  <a:pt x="165570" y="725"/>
                </a:cubicBezTo>
                <a:cubicBezTo>
                  <a:pt x="166149" y="965"/>
                  <a:pt x="166697" y="1258"/>
                  <a:pt x="167217" y="1605"/>
                </a:cubicBezTo>
                <a:cubicBezTo>
                  <a:pt x="167737" y="1953"/>
                  <a:pt x="168218" y="2348"/>
                  <a:pt x="168660" y="2790"/>
                </a:cubicBezTo>
                <a:cubicBezTo>
                  <a:pt x="169103" y="3232"/>
                  <a:pt x="169498" y="3713"/>
                  <a:pt x="169845" y="4233"/>
                </a:cubicBezTo>
                <a:cubicBezTo>
                  <a:pt x="170192" y="4753"/>
                  <a:pt x="170486" y="5303"/>
                  <a:pt x="170725" y="5880"/>
                </a:cubicBezTo>
                <a:cubicBezTo>
                  <a:pt x="170964" y="6458"/>
                  <a:pt x="171145" y="7053"/>
                  <a:pt x="171267" y="7667"/>
                </a:cubicBezTo>
                <a:cubicBezTo>
                  <a:pt x="171389" y="8280"/>
                  <a:pt x="171450" y="8900"/>
                  <a:pt x="171450" y="9525"/>
                </a:cubicBezTo>
                <a:close/>
                <a:moveTo>
                  <a:pt x="19050" y="9525"/>
                </a:moveTo>
                <a:cubicBezTo>
                  <a:pt x="19050" y="10151"/>
                  <a:pt x="18989" y="10770"/>
                  <a:pt x="18867" y="11383"/>
                </a:cubicBezTo>
                <a:cubicBezTo>
                  <a:pt x="18745" y="11997"/>
                  <a:pt x="18564" y="12592"/>
                  <a:pt x="18325" y="13170"/>
                </a:cubicBezTo>
                <a:cubicBezTo>
                  <a:pt x="18086" y="13748"/>
                  <a:pt x="17792" y="14297"/>
                  <a:pt x="17445" y="14817"/>
                </a:cubicBezTo>
                <a:cubicBezTo>
                  <a:pt x="17097" y="15337"/>
                  <a:pt x="16702" y="15818"/>
                  <a:pt x="16260" y="16260"/>
                </a:cubicBezTo>
                <a:cubicBezTo>
                  <a:pt x="15818" y="16703"/>
                  <a:pt x="15337" y="17097"/>
                  <a:pt x="14817" y="17445"/>
                </a:cubicBezTo>
                <a:cubicBezTo>
                  <a:pt x="14297" y="17793"/>
                  <a:pt x="13748" y="18086"/>
                  <a:pt x="13170" y="18325"/>
                </a:cubicBezTo>
                <a:cubicBezTo>
                  <a:pt x="12592" y="18564"/>
                  <a:pt x="11997" y="18745"/>
                  <a:pt x="11383" y="18867"/>
                </a:cubicBezTo>
                <a:cubicBezTo>
                  <a:pt x="10770" y="18989"/>
                  <a:pt x="10150" y="19050"/>
                  <a:pt x="9525" y="19050"/>
                </a:cubicBezTo>
                <a:cubicBezTo>
                  <a:pt x="8900" y="19050"/>
                  <a:pt x="8280" y="18989"/>
                  <a:pt x="7667" y="18867"/>
                </a:cubicBezTo>
                <a:cubicBezTo>
                  <a:pt x="7053" y="18745"/>
                  <a:pt x="6458" y="18564"/>
                  <a:pt x="5880" y="18325"/>
                </a:cubicBezTo>
                <a:cubicBezTo>
                  <a:pt x="5302" y="18086"/>
                  <a:pt x="4753" y="17793"/>
                  <a:pt x="4233" y="17445"/>
                </a:cubicBezTo>
                <a:cubicBezTo>
                  <a:pt x="3713" y="17097"/>
                  <a:pt x="3232" y="16703"/>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3"/>
                  <a:pt x="1258" y="4753"/>
                  <a:pt x="1605" y="4233"/>
                </a:cubicBezTo>
                <a:cubicBezTo>
                  <a:pt x="1953" y="3713"/>
                  <a:pt x="2348" y="3232"/>
                  <a:pt x="2790" y="2790"/>
                </a:cubicBezTo>
                <a:cubicBezTo>
                  <a:pt x="3232" y="2348"/>
                  <a:pt x="3713" y="1953"/>
                  <a:pt x="4233" y="1605"/>
                </a:cubicBezTo>
                <a:cubicBezTo>
                  <a:pt x="4753" y="1258"/>
                  <a:pt x="5302" y="965"/>
                  <a:pt x="5880" y="725"/>
                </a:cubicBezTo>
                <a:cubicBezTo>
                  <a:pt x="6458" y="486"/>
                  <a:pt x="7053" y="305"/>
                  <a:pt x="7667" y="183"/>
                </a:cubicBezTo>
                <a:cubicBezTo>
                  <a:pt x="8280" y="61"/>
                  <a:pt x="8900" y="0"/>
                  <a:pt x="9525" y="0"/>
                </a:cubicBezTo>
                <a:cubicBezTo>
                  <a:pt x="10150" y="0"/>
                  <a:pt x="10770" y="61"/>
                  <a:pt x="11383" y="183"/>
                </a:cubicBezTo>
                <a:cubicBezTo>
                  <a:pt x="11997" y="305"/>
                  <a:pt x="12592" y="486"/>
                  <a:pt x="13170" y="725"/>
                </a:cubicBezTo>
                <a:cubicBezTo>
                  <a:pt x="13748" y="965"/>
                  <a:pt x="14297" y="1258"/>
                  <a:pt x="14817" y="1605"/>
                </a:cubicBezTo>
                <a:cubicBezTo>
                  <a:pt x="15337" y="1953"/>
                  <a:pt x="15818" y="2348"/>
                  <a:pt x="16260" y="2790"/>
                </a:cubicBezTo>
                <a:cubicBezTo>
                  <a:pt x="16702" y="3232"/>
                  <a:pt x="17097" y="3713"/>
                  <a:pt x="17445" y="4233"/>
                </a:cubicBezTo>
                <a:cubicBezTo>
                  <a:pt x="17792" y="4753"/>
                  <a:pt x="18086" y="5303"/>
                  <a:pt x="18325" y="5880"/>
                </a:cubicBezTo>
                <a:cubicBezTo>
                  <a:pt x="18564" y="6458"/>
                  <a:pt x="18745" y="7053"/>
                  <a:pt x="18867" y="7667"/>
                </a:cubicBezTo>
                <a:cubicBezTo>
                  <a:pt x="18989" y="8280"/>
                  <a:pt x="19050" y="8900"/>
                  <a:pt x="19050" y="9525"/>
                </a:cubicBezTo>
                <a:close/>
              </a:path>
            </a:pathLst>
          </a:custGeom>
          <a:solidFill>
            <a:schemeClr val="accent1"/>
          </a:solidFill>
          <a:ln w="952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682" name="任意多边形: 形状 19"/>
          <p:cNvSpPr/>
          <p:nvPr>
            <p:custDataLst>
              <p:tags r:id="rId10"/>
            </p:custDataLst>
          </p:nvPr>
        </p:nvSpPr>
        <p:spPr>
          <a:xfrm>
            <a:off x="537845" y="648970"/>
            <a:ext cx="171450" cy="19050"/>
          </a:xfrm>
          <a:custGeom>
            <a:gdLst>
              <a:gd name="connsiteX0" fmla="*/ 161925 w 171450"/>
              <a:gd name="connsiteY0" fmla="*/ 19050 h 19050"/>
              <a:gd name="connsiteX1" fmla="*/ 9525 w 171450"/>
              <a:gd name="connsiteY1" fmla="*/ 19050 h 19050"/>
              <a:gd name="connsiteX2" fmla="*/ 7667 w 171450"/>
              <a:gd name="connsiteY2" fmla="*/ 18867 h 19050"/>
              <a:gd name="connsiteX3" fmla="*/ 5880 w 171450"/>
              <a:gd name="connsiteY3" fmla="*/ 18325 h 19050"/>
              <a:gd name="connsiteX4" fmla="*/ 4233 w 171450"/>
              <a:gd name="connsiteY4" fmla="*/ 17445 h 19050"/>
              <a:gd name="connsiteX5" fmla="*/ 2790 w 171450"/>
              <a:gd name="connsiteY5" fmla="*/ 16260 h 19050"/>
              <a:gd name="connsiteX6" fmla="*/ 1605 w 171450"/>
              <a:gd name="connsiteY6" fmla="*/ 14817 h 19050"/>
              <a:gd name="connsiteX7" fmla="*/ 725 w 171450"/>
              <a:gd name="connsiteY7" fmla="*/ 13170 h 19050"/>
              <a:gd name="connsiteX8" fmla="*/ 183 w 171450"/>
              <a:gd name="connsiteY8" fmla="*/ 11383 h 19050"/>
              <a:gd name="connsiteX9" fmla="*/ 0 w 171450"/>
              <a:gd name="connsiteY9" fmla="*/ 9525 h 19050"/>
              <a:gd name="connsiteX10" fmla="*/ 183 w 171450"/>
              <a:gd name="connsiteY10" fmla="*/ 7667 h 19050"/>
              <a:gd name="connsiteX11" fmla="*/ 725 w 171450"/>
              <a:gd name="connsiteY11" fmla="*/ 5880 h 19050"/>
              <a:gd name="connsiteX12" fmla="*/ 1605 w 171450"/>
              <a:gd name="connsiteY12" fmla="*/ 4233 h 19050"/>
              <a:gd name="connsiteX13" fmla="*/ 2790 w 171450"/>
              <a:gd name="connsiteY13" fmla="*/ 2790 h 19050"/>
              <a:gd name="connsiteX14" fmla="*/ 4233 w 171450"/>
              <a:gd name="connsiteY14" fmla="*/ 1605 h 19050"/>
              <a:gd name="connsiteX15" fmla="*/ 5880 w 171450"/>
              <a:gd name="connsiteY15" fmla="*/ 725 h 19050"/>
              <a:gd name="connsiteX16" fmla="*/ 7667 w 171450"/>
              <a:gd name="connsiteY16" fmla="*/ 183 h 19050"/>
              <a:gd name="connsiteX17" fmla="*/ 9525 w 171450"/>
              <a:gd name="connsiteY17" fmla="*/ 0 h 19050"/>
              <a:gd name="connsiteX18" fmla="*/ 161925 w 171450"/>
              <a:gd name="connsiteY18" fmla="*/ 0 h 19050"/>
              <a:gd name="connsiteX19" fmla="*/ 163784 w 171450"/>
              <a:gd name="connsiteY19" fmla="*/ 183 h 19050"/>
              <a:gd name="connsiteX20" fmla="*/ 165570 w 171450"/>
              <a:gd name="connsiteY20" fmla="*/ 725 h 19050"/>
              <a:gd name="connsiteX21" fmla="*/ 167217 w 171450"/>
              <a:gd name="connsiteY21" fmla="*/ 1605 h 19050"/>
              <a:gd name="connsiteX22" fmla="*/ 168660 w 171450"/>
              <a:gd name="connsiteY22" fmla="*/ 2790 h 19050"/>
              <a:gd name="connsiteX23" fmla="*/ 169845 w 171450"/>
              <a:gd name="connsiteY23" fmla="*/ 4233 h 19050"/>
              <a:gd name="connsiteX24" fmla="*/ 170725 w 171450"/>
              <a:gd name="connsiteY24" fmla="*/ 5880 h 19050"/>
              <a:gd name="connsiteX25" fmla="*/ 171267 w 171450"/>
              <a:gd name="connsiteY25" fmla="*/ 7667 h 19050"/>
              <a:gd name="connsiteX26" fmla="*/ 171450 w 171450"/>
              <a:gd name="connsiteY26" fmla="*/ 9525 h 19050"/>
              <a:gd name="connsiteX27" fmla="*/ 171267 w 171450"/>
              <a:gd name="connsiteY27" fmla="*/ 11383 h 19050"/>
              <a:gd name="connsiteX28" fmla="*/ 170725 w 171450"/>
              <a:gd name="connsiteY28" fmla="*/ 13170 h 19050"/>
              <a:gd name="connsiteX29" fmla="*/ 169845 w 171450"/>
              <a:gd name="connsiteY29" fmla="*/ 14817 h 19050"/>
              <a:gd name="connsiteX30" fmla="*/ 168660 w 171450"/>
              <a:gd name="connsiteY30" fmla="*/ 16260 h 19050"/>
              <a:gd name="connsiteX31" fmla="*/ 167217 w 171450"/>
              <a:gd name="connsiteY31" fmla="*/ 17445 h 19050"/>
              <a:gd name="connsiteX32" fmla="*/ 165570 w 171450"/>
              <a:gd name="connsiteY32" fmla="*/ 18325 h 19050"/>
              <a:gd name="connsiteX33" fmla="*/ 163784 w 171450"/>
              <a:gd name="connsiteY33" fmla="*/ 18867 h 19050"/>
              <a:gd name="connsiteX34" fmla="*/ 161925 w 171450"/>
              <a:gd name="connsiteY34" fmla="*/ 19050 h 19050"/>
              <a:gd name="connsiteX35" fmla="*/ 171450 w 171450"/>
              <a:gd name="connsiteY35" fmla="*/ 9525 h 19050"/>
              <a:gd name="connsiteX36" fmla="*/ 171267 w 171450"/>
              <a:gd name="connsiteY36" fmla="*/ 11383 h 19050"/>
              <a:gd name="connsiteX37" fmla="*/ 170725 w 171450"/>
              <a:gd name="connsiteY37" fmla="*/ 13170 h 19050"/>
              <a:gd name="connsiteX38" fmla="*/ 169845 w 171450"/>
              <a:gd name="connsiteY38" fmla="*/ 14817 h 19050"/>
              <a:gd name="connsiteX39" fmla="*/ 168660 w 171450"/>
              <a:gd name="connsiteY39" fmla="*/ 16260 h 19050"/>
              <a:gd name="connsiteX40" fmla="*/ 167217 w 171450"/>
              <a:gd name="connsiteY40" fmla="*/ 17445 h 19050"/>
              <a:gd name="connsiteX41" fmla="*/ 165570 w 171450"/>
              <a:gd name="connsiteY41" fmla="*/ 18325 h 19050"/>
              <a:gd name="connsiteX42" fmla="*/ 163784 w 171450"/>
              <a:gd name="connsiteY42" fmla="*/ 18867 h 19050"/>
              <a:gd name="connsiteX43" fmla="*/ 161925 w 171450"/>
              <a:gd name="connsiteY43" fmla="*/ 19050 h 19050"/>
              <a:gd name="connsiteX44" fmla="*/ 160067 w 171450"/>
              <a:gd name="connsiteY44" fmla="*/ 18867 h 19050"/>
              <a:gd name="connsiteX45" fmla="*/ 158280 w 171450"/>
              <a:gd name="connsiteY45" fmla="*/ 18325 h 19050"/>
              <a:gd name="connsiteX46" fmla="*/ 156633 w 171450"/>
              <a:gd name="connsiteY46" fmla="*/ 17445 h 19050"/>
              <a:gd name="connsiteX47" fmla="*/ 155190 w 171450"/>
              <a:gd name="connsiteY47" fmla="*/ 16260 h 19050"/>
              <a:gd name="connsiteX48" fmla="*/ 154005 w 171450"/>
              <a:gd name="connsiteY48" fmla="*/ 14817 h 19050"/>
              <a:gd name="connsiteX49" fmla="*/ 153125 w 171450"/>
              <a:gd name="connsiteY49" fmla="*/ 13170 h 19050"/>
              <a:gd name="connsiteX50" fmla="*/ 152583 w 171450"/>
              <a:gd name="connsiteY50" fmla="*/ 11383 h 19050"/>
              <a:gd name="connsiteX51" fmla="*/ 152400 w 171450"/>
              <a:gd name="connsiteY51" fmla="*/ 9525 h 19050"/>
              <a:gd name="connsiteX52" fmla="*/ 152583 w 171450"/>
              <a:gd name="connsiteY52" fmla="*/ 7667 h 19050"/>
              <a:gd name="connsiteX53" fmla="*/ 153125 w 171450"/>
              <a:gd name="connsiteY53" fmla="*/ 5880 h 19050"/>
              <a:gd name="connsiteX54" fmla="*/ 154005 w 171450"/>
              <a:gd name="connsiteY54" fmla="*/ 4233 h 19050"/>
              <a:gd name="connsiteX55" fmla="*/ 155190 w 171450"/>
              <a:gd name="connsiteY55" fmla="*/ 2790 h 19050"/>
              <a:gd name="connsiteX56" fmla="*/ 156633 w 171450"/>
              <a:gd name="connsiteY56" fmla="*/ 1605 h 19050"/>
              <a:gd name="connsiteX57" fmla="*/ 158280 w 171450"/>
              <a:gd name="connsiteY57" fmla="*/ 725 h 19050"/>
              <a:gd name="connsiteX58" fmla="*/ 160067 w 171450"/>
              <a:gd name="connsiteY58" fmla="*/ 183 h 19050"/>
              <a:gd name="connsiteX59" fmla="*/ 161925 w 171450"/>
              <a:gd name="connsiteY59" fmla="*/ 0 h 19050"/>
              <a:gd name="connsiteX60" fmla="*/ 163784 w 171450"/>
              <a:gd name="connsiteY60" fmla="*/ 183 h 19050"/>
              <a:gd name="connsiteX61" fmla="*/ 165570 w 171450"/>
              <a:gd name="connsiteY61" fmla="*/ 725 h 19050"/>
              <a:gd name="connsiteX62" fmla="*/ 167217 w 171450"/>
              <a:gd name="connsiteY62" fmla="*/ 1605 h 19050"/>
              <a:gd name="connsiteX63" fmla="*/ 168660 w 171450"/>
              <a:gd name="connsiteY63" fmla="*/ 2790 h 19050"/>
              <a:gd name="connsiteX64" fmla="*/ 169845 w 171450"/>
              <a:gd name="connsiteY64" fmla="*/ 4233 h 19050"/>
              <a:gd name="connsiteX65" fmla="*/ 170725 w 171450"/>
              <a:gd name="connsiteY65" fmla="*/ 5880 h 19050"/>
              <a:gd name="connsiteX66" fmla="*/ 171267 w 171450"/>
              <a:gd name="connsiteY66" fmla="*/ 7667 h 19050"/>
              <a:gd name="connsiteX67" fmla="*/ 171450 w 171450"/>
              <a:gd name="connsiteY67" fmla="*/ 9525 h 19050"/>
              <a:gd name="connsiteX68" fmla="*/ 19050 w 171450"/>
              <a:gd name="connsiteY68" fmla="*/ 9525 h 19050"/>
              <a:gd name="connsiteX69" fmla="*/ 18867 w 171450"/>
              <a:gd name="connsiteY69" fmla="*/ 11383 h 19050"/>
              <a:gd name="connsiteX70" fmla="*/ 18325 w 171450"/>
              <a:gd name="connsiteY70" fmla="*/ 13170 h 19050"/>
              <a:gd name="connsiteX71" fmla="*/ 17445 w 171450"/>
              <a:gd name="connsiteY71" fmla="*/ 14817 h 19050"/>
              <a:gd name="connsiteX72" fmla="*/ 16260 w 171450"/>
              <a:gd name="connsiteY72" fmla="*/ 16260 h 19050"/>
              <a:gd name="connsiteX73" fmla="*/ 14817 w 171450"/>
              <a:gd name="connsiteY73" fmla="*/ 17445 h 19050"/>
              <a:gd name="connsiteX74" fmla="*/ 13170 w 171450"/>
              <a:gd name="connsiteY74" fmla="*/ 18325 h 19050"/>
              <a:gd name="connsiteX75" fmla="*/ 11383 w 171450"/>
              <a:gd name="connsiteY75" fmla="*/ 18867 h 19050"/>
              <a:gd name="connsiteX76" fmla="*/ 9525 w 171450"/>
              <a:gd name="connsiteY76" fmla="*/ 19050 h 19050"/>
              <a:gd name="connsiteX77" fmla="*/ 7667 w 171450"/>
              <a:gd name="connsiteY77" fmla="*/ 18867 h 19050"/>
              <a:gd name="connsiteX78" fmla="*/ 5880 w 171450"/>
              <a:gd name="connsiteY78" fmla="*/ 18325 h 19050"/>
              <a:gd name="connsiteX79" fmla="*/ 4233 w 171450"/>
              <a:gd name="connsiteY79" fmla="*/ 17445 h 19050"/>
              <a:gd name="connsiteX80" fmla="*/ 2790 w 171450"/>
              <a:gd name="connsiteY80" fmla="*/ 16260 h 19050"/>
              <a:gd name="connsiteX81" fmla="*/ 1605 w 171450"/>
              <a:gd name="connsiteY81" fmla="*/ 14817 h 19050"/>
              <a:gd name="connsiteX82" fmla="*/ 725 w 171450"/>
              <a:gd name="connsiteY82" fmla="*/ 13170 h 19050"/>
              <a:gd name="connsiteX83" fmla="*/ 183 w 171450"/>
              <a:gd name="connsiteY83" fmla="*/ 11383 h 19050"/>
              <a:gd name="connsiteX84" fmla="*/ 0 w 171450"/>
              <a:gd name="connsiteY84" fmla="*/ 9525 h 19050"/>
              <a:gd name="connsiteX85" fmla="*/ 183 w 171450"/>
              <a:gd name="connsiteY85" fmla="*/ 7667 h 19050"/>
              <a:gd name="connsiteX86" fmla="*/ 725 w 171450"/>
              <a:gd name="connsiteY86" fmla="*/ 5880 h 19050"/>
              <a:gd name="connsiteX87" fmla="*/ 1605 w 171450"/>
              <a:gd name="connsiteY87" fmla="*/ 4233 h 19050"/>
              <a:gd name="connsiteX88" fmla="*/ 2790 w 171450"/>
              <a:gd name="connsiteY88" fmla="*/ 2790 h 19050"/>
              <a:gd name="connsiteX89" fmla="*/ 4233 w 171450"/>
              <a:gd name="connsiteY89" fmla="*/ 1605 h 19050"/>
              <a:gd name="connsiteX90" fmla="*/ 5880 w 171450"/>
              <a:gd name="connsiteY90" fmla="*/ 725 h 19050"/>
              <a:gd name="connsiteX91" fmla="*/ 7667 w 171450"/>
              <a:gd name="connsiteY91" fmla="*/ 183 h 19050"/>
              <a:gd name="connsiteX92" fmla="*/ 9525 w 171450"/>
              <a:gd name="connsiteY92" fmla="*/ 0 h 19050"/>
              <a:gd name="connsiteX93" fmla="*/ 11383 w 171450"/>
              <a:gd name="connsiteY93" fmla="*/ 183 h 19050"/>
              <a:gd name="connsiteX94" fmla="*/ 13170 w 171450"/>
              <a:gd name="connsiteY94" fmla="*/ 725 h 19050"/>
              <a:gd name="connsiteX95" fmla="*/ 14817 w 171450"/>
              <a:gd name="connsiteY95" fmla="*/ 1605 h 19050"/>
              <a:gd name="connsiteX96" fmla="*/ 16260 w 171450"/>
              <a:gd name="connsiteY96" fmla="*/ 2790 h 19050"/>
              <a:gd name="connsiteX97" fmla="*/ 17445 w 171450"/>
              <a:gd name="connsiteY97" fmla="*/ 4233 h 19050"/>
              <a:gd name="connsiteX98" fmla="*/ 18325 w 171450"/>
              <a:gd name="connsiteY98" fmla="*/ 5880 h 19050"/>
              <a:gd name="connsiteX99" fmla="*/ 18867 w 171450"/>
              <a:gd name="connsiteY99" fmla="*/ 7667 h 19050"/>
              <a:gd name="connsiteX100" fmla="*/ 19050 w 171450"/>
              <a:gd name="connsiteY100" fmla="*/ 9525 h 1905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171450" h="19050">
                <a:moveTo>
                  <a:pt x="161925" y="19050"/>
                </a:moveTo>
                <a:lnTo>
                  <a:pt x="9525" y="19050"/>
                </a:lnTo>
                <a:cubicBezTo>
                  <a:pt x="8900" y="19050"/>
                  <a:pt x="8280" y="18989"/>
                  <a:pt x="7667" y="18867"/>
                </a:cubicBezTo>
                <a:cubicBezTo>
                  <a:pt x="7053" y="18745"/>
                  <a:pt x="6458" y="18564"/>
                  <a:pt x="5880" y="18325"/>
                </a:cubicBezTo>
                <a:cubicBezTo>
                  <a:pt x="5302" y="18086"/>
                  <a:pt x="4753" y="17793"/>
                  <a:pt x="4233" y="17445"/>
                </a:cubicBezTo>
                <a:cubicBezTo>
                  <a:pt x="3713" y="17097"/>
                  <a:pt x="3232" y="16703"/>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3"/>
                  <a:pt x="1258" y="4753"/>
                  <a:pt x="1605" y="4233"/>
                </a:cubicBezTo>
                <a:cubicBezTo>
                  <a:pt x="1953" y="3713"/>
                  <a:pt x="2348" y="3232"/>
                  <a:pt x="2790" y="2790"/>
                </a:cubicBezTo>
                <a:cubicBezTo>
                  <a:pt x="3232" y="2348"/>
                  <a:pt x="3713" y="1953"/>
                  <a:pt x="4233" y="1605"/>
                </a:cubicBezTo>
                <a:cubicBezTo>
                  <a:pt x="4753" y="1258"/>
                  <a:pt x="5302" y="965"/>
                  <a:pt x="5880" y="725"/>
                </a:cubicBezTo>
                <a:cubicBezTo>
                  <a:pt x="6458" y="486"/>
                  <a:pt x="7053" y="305"/>
                  <a:pt x="7667" y="183"/>
                </a:cubicBezTo>
                <a:cubicBezTo>
                  <a:pt x="8280" y="61"/>
                  <a:pt x="8900" y="0"/>
                  <a:pt x="9525" y="0"/>
                </a:cubicBezTo>
                <a:lnTo>
                  <a:pt x="161925" y="0"/>
                </a:lnTo>
                <a:cubicBezTo>
                  <a:pt x="162551" y="0"/>
                  <a:pt x="163170" y="61"/>
                  <a:pt x="163784" y="183"/>
                </a:cubicBezTo>
                <a:cubicBezTo>
                  <a:pt x="164397" y="305"/>
                  <a:pt x="164992" y="486"/>
                  <a:pt x="165570" y="725"/>
                </a:cubicBezTo>
                <a:cubicBezTo>
                  <a:pt x="166149" y="965"/>
                  <a:pt x="166697" y="1258"/>
                  <a:pt x="167217" y="1605"/>
                </a:cubicBezTo>
                <a:cubicBezTo>
                  <a:pt x="167737" y="1953"/>
                  <a:pt x="168218" y="2348"/>
                  <a:pt x="168660" y="2790"/>
                </a:cubicBezTo>
                <a:cubicBezTo>
                  <a:pt x="169103" y="3232"/>
                  <a:pt x="169498" y="3713"/>
                  <a:pt x="169845" y="4233"/>
                </a:cubicBezTo>
                <a:cubicBezTo>
                  <a:pt x="170192" y="4753"/>
                  <a:pt x="170486" y="5303"/>
                  <a:pt x="170725" y="5880"/>
                </a:cubicBezTo>
                <a:cubicBezTo>
                  <a:pt x="170964" y="6458"/>
                  <a:pt x="171145" y="7053"/>
                  <a:pt x="171267" y="7667"/>
                </a:cubicBezTo>
                <a:cubicBezTo>
                  <a:pt x="171389" y="8280"/>
                  <a:pt x="171450" y="8900"/>
                  <a:pt x="171450" y="9525"/>
                </a:cubicBez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3"/>
                  <a:pt x="167737" y="17097"/>
                  <a:pt x="167217" y="17445"/>
                </a:cubicBezTo>
                <a:cubicBezTo>
                  <a:pt x="166697" y="17793"/>
                  <a:pt x="166149" y="18086"/>
                  <a:pt x="165570" y="18325"/>
                </a:cubicBezTo>
                <a:cubicBezTo>
                  <a:pt x="164992" y="18564"/>
                  <a:pt x="164397" y="18745"/>
                  <a:pt x="163784" y="18867"/>
                </a:cubicBezTo>
                <a:cubicBezTo>
                  <a:pt x="163170" y="18989"/>
                  <a:pt x="162551" y="19050"/>
                  <a:pt x="161925" y="19050"/>
                </a:cubicBezTo>
                <a:close/>
                <a:moveTo>
                  <a:pt x="171450" y="9525"/>
                </a:move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3"/>
                  <a:pt x="167737" y="17097"/>
                  <a:pt x="167217" y="17445"/>
                </a:cubicBezTo>
                <a:cubicBezTo>
                  <a:pt x="166697" y="17793"/>
                  <a:pt x="166149" y="18086"/>
                  <a:pt x="165570" y="18325"/>
                </a:cubicBezTo>
                <a:cubicBezTo>
                  <a:pt x="164992" y="18564"/>
                  <a:pt x="164397" y="18745"/>
                  <a:pt x="163784" y="18867"/>
                </a:cubicBezTo>
                <a:cubicBezTo>
                  <a:pt x="163170" y="18989"/>
                  <a:pt x="162551" y="19050"/>
                  <a:pt x="161925" y="19050"/>
                </a:cubicBezTo>
                <a:cubicBezTo>
                  <a:pt x="161299" y="19050"/>
                  <a:pt x="160680" y="18989"/>
                  <a:pt x="160067" y="18867"/>
                </a:cubicBezTo>
                <a:cubicBezTo>
                  <a:pt x="159453" y="18745"/>
                  <a:pt x="158858" y="18564"/>
                  <a:pt x="158280" y="18325"/>
                </a:cubicBezTo>
                <a:cubicBezTo>
                  <a:pt x="157702" y="18086"/>
                  <a:pt x="157153" y="17793"/>
                  <a:pt x="156633" y="17445"/>
                </a:cubicBezTo>
                <a:cubicBezTo>
                  <a:pt x="156114" y="17097"/>
                  <a:pt x="155633" y="16703"/>
                  <a:pt x="155190" y="16260"/>
                </a:cubicBezTo>
                <a:cubicBezTo>
                  <a:pt x="154748" y="15818"/>
                  <a:pt x="154353" y="15337"/>
                  <a:pt x="154005" y="14817"/>
                </a:cubicBezTo>
                <a:cubicBezTo>
                  <a:pt x="153657" y="14297"/>
                  <a:pt x="153364" y="13748"/>
                  <a:pt x="153125" y="13170"/>
                </a:cubicBezTo>
                <a:cubicBezTo>
                  <a:pt x="152886" y="12592"/>
                  <a:pt x="152705" y="11997"/>
                  <a:pt x="152583" y="11383"/>
                </a:cubicBezTo>
                <a:cubicBezTo>
                  <a:pt x="152461" y="10770"/>
                  <a:pt x="152400" y="10151"/>
                  <a:pt x="152400" y="9525"/>
                </a:cubicBezTo>
                <a:cubicBezTo>
                  <a:pt x="152400" y="8900"/>
                  <a:pt x="152461" y="8280"/>
                  <a:pt x="152583" y="7667"/>
                </a:cubicBezTo>
                <a:cubicBezTo>
                  <a:pt x="152705" y="7053"/>
                  <a:pt x="152886" y="6458"/>
                  <a:pt x="153125" y="5880"/>
                </a:cubicBezTo>
                <a:cubicBezTo>
                  <a:pt x="153364" y="5303"/>
                  <a:pt x="153657" y="4753"/>
                  <a:pt x="154005" y="4233"/>
                </a:cubicBezTo>
                <a:cubicBezTo>
                  <a:pt x="154353" y="3713"/>
                  <a:pt x="154748" y="3232"/>
                  <a:pt x="155190" y="2790"/>
                </a:cubicBezTo>
                <a:cubicBezTo>
                  <a:pt x="155633" y="2348"/>
                  <a:pt x="156113" y="1953"/>
                  <a:pt x="156633" y="1605"/>
                </a:cubicBezTo>
                <a:cubicBezTo>
                  <a:pt x="157153" y="1258"/>
                  <a:pt x="157702" y="965"/>
                  <a:pt x="158280" y="725"/>
                </a:cubicBezTo>
                <a:cubicBezTo>
                  <a:pt x="158858" y="486"/>
                  <a:pt x="159453" y="305"/>
                  <a:pt x="160067" y="183"/>
                </a:cubicBezTo>
                <a:cubicBezTo>
                  <a:pt x="160680" y="61"/>
                  <a:pt x="161299" y="0"/>
                  <a:pt x="161925" y="0"/>
                </a:cubicBezTo>
                <a:cubicBezTo>
                  <a:pt x="162551" y="0"/>
                  <a:pt x="163170" y="61"/>
                  <a:pt x="163784" y="183"/>
                </a:cubicBezTo>
                <a:cubicBezTo>
                  <a:pt x="164397" y="305"/>
                  <a:pt x="164992" y="486"/>
                  <a:pt x="165570" y="725"/>
                </a:cubicBezTo>
                <a:cubicBezTo>
                  <a:pt x="166149" y="965"/>
                  <a:pt x="166697" y="1258"/>
                  <a:pt x="167217" y="1605"/>
                </a:cubicBezTo>
                <a:cubicBezTo>
                  <a:pt x="167737" y="1953"/>
                  <a:pt x="168218" y="2348"/>
                  <a:pt x="168660" y="2790"/>
                </a:cubicBezTo>
                <a:cubicBezTo>
                  <a:pt x="169103" y="3232"/>
                  <a:pt x="169498" y="3713"/>
                  <a:pt x="169845" y="4233"/>
                </a:cubicBezTo>
                <a:cubicBezTo>
                  <a:pt x="170192" y="4753"/>
                  <a:pt x="170486" y="5303"/>
                  <a:pt x="170725" y="5880"/>
                </a:cubicBezTo>
                <a:cubicBezTo>
                  <a:pt x="170964" y="6458"/>
                  <a:pt x="171145" y="7053"/>
                  <a:pt x="171267" y="7667"/>
                </a:cubicBezTo>
                <a:cubicBezTo>
                  <a:pt x="171389" y="8280"/>
                  <a:pt x="171450" y="8900"/>
                  <a:pt x="171450" y="9525"/>
                </a:cubicBezTo>
                <a:close/>
                <a:moveTo>
                  <a:pt x="19050" y="9525"/>
                </a:moveTo>
                <a:cubicBezTo>
                  <a:pt x="19050" y="10151"/>
                  <a:pt x="18989" y="10770"/>
                  <a:pt x="18867" y="11383"/>
                </a:cubicBezTo>
                <a:cubicBezTo>
                  <a:pt x="18745" y="11997"/>
                  <a:pt x="18564" y="12592"/>
                  <a:pt x="18325" y="13170"/>
                </a:cubicBezTo>
                <a:cubicBezTo>
                  <a:pt x="18086" y="13748"/>
                  <a:pt x="17792" y="14297"/>
                  <a:pt x="17445" y="14817"/>
                </a:cubicBezTo>
                <a:cubicBezTo>
                  <a:pt x="17097" y="15337"/>
                  <a:pt x="16702" y="15818"/>
                  <a:pt x="16260" y="16260"/>
                </a:cubicBezTo>
                <a:cubicBezTo>
                  <a:pt x="15818" y="16703"/>
                  <a:pt x="15337" y="17097"/>
                  <a:pt x="14817" y="17445"/>
                </a:cubicBezTo>
                <a:cubicBezTo>
                  <a:pt x="14297" y="17793"/>
                  <a:pt x="13748" y="18086"/>
                  <a:pt x="13170" y="18325"/>
                </a:cubicBezTo>
                <a:cubicBezTo>
                  <a:pt x="12592" y="18564"/>
                  <a:pt x="11997" y="18745"/>
                  <a:pt x="11383" y="18867"/>
                </a:cubicBezTo>
                <a:cubicBezTo>
                  <a:pt x="10770" y="18989"/>
                  <a:pt x="10150" y="19050"/>
                  <a:pt x="9525" y="19050"/>
                </a:cubicBezTo>
                <a:cubicBezTo>
                  <a:pt x="8900" y="19050"/>
                  <a:pt x="8280" y="18989"/>
                  <a:pt x="7667" y="18867"/>
                </a:cubicBezTo>
                <a:cubicBezTo>
                  <a:pt x="7053" y="18745"/>
                  <a:pt x="6458" y="18564"/>
                  <a:pt x="5880" y="18325"/>
                </a:cubicBezTo>
                <a:cubicBezTo>
                  <a:pt x="5302" y="18086"/>
                  <a:pt x="4753" y="17793"/>
                  <a:pt x="4233" y="17445"/>
                </a:cubicBezTo>
                <a:cubicBezTo>
                  <a:pt x="3713" y="17097"/>
                  <a:pt x="3232" y="16703"/>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3"/>
                  <a:pt x="1258" y="4753"/>
                  <a:pt x="1605" y="4233"/>
                </a:cubicBezTo>
                <a:cubicBezTo>
                  <a:pt x="1953" y="3713"/>
                  <a:pt x="2348" y="3232"/>
                  <a:pt x="2790" y="2790"/>
                </a:cubicBezTo>
                <a:cubicBezTo>
                  <a:pt x="3232" y="2348"/>
                  <a:pt x="3713" y="1953"/>
                  <a:pt x="4233" y="1605"/>
                </a:cubicBezTo>
                <a:cubicBezTo>
                  <a:pt x="4753" y="1258"/>
                  <a:pt x="5302" y="965"/>
                  <a:pt x="5880" y="725"/>
                </a:cubicBezTo>
                <a:cubicBezTo>
                  <a:pt x="6458" y="486"/>
                  <a:pt x="7053" y="305"/>
                  <a:pt x="7667" y="183"/>
                </a:cubicBezTo>
                <a:cubicBezTo>
                  <a:pt x="8280" y="61"/>
                  <a:pt x="8900" y="0"/>
                  <a:pt x="9525" y="0"/>
                </a:cubicBezTo>
                <a:cubicBezTo>
                  <a:pt x="10150" y="0"/>
                  <a:pt x="10770" y="61"/>
                  <a:pt x="11383" y="183"/>
                </a:cubicBezTo>
                <a:cubicBezTo>
                  <a:pt x="11997" y="305"/>
                  <a:pt x="12592" y="486"/>
                  <a:pt x="13170" y="725"/>
                </a:cubicBezTo>
                <a:cubicBezTo>
                  <a:pt x="13748" y="965"/>
                  <a:pt x="14297" y="1258"/>
                  <a:pt x="14817" y="1605"/>
                </a:cubicBezTo>
                <a:cubicBezTo>
                  <a:pt x="15337" y="1953"/>
                  <a:pt x="15818" y="2348"/>
                  <a:pt x="16260" y="2790"/>
                </a:cubicBezTo>
                <a:cubicBezTo>
                  <a:pt x="16702" y="3232"/>
                  <a:pt x="17097" y="3713"/>
                  <a:pt x="17445" y="4233"/>
                </a:cubicBezTo>
                <a:cubicBezTo>
                  <a:pt x="17792" y="4753"/>
                  <a:pt x="18086" y="5303"/>
                  <a:pt x="18325" y="5880"/>
                </a:cubicBezTo>
                <a:cubicBezTo>
                  <a:pt x="18564" y="6458"/>
                  <a:pt x="18745" y="7053"/>
                  <a:pt x="18867" y="7667"/>
                </a:cubicBezTo>
                <a:cubicBezTo>
                  <a:pt x="18989" y="8280"/>
                  <a:pt x="19050" y="8900"/>
                  <a:pt x="19050" y="9525"/>
                </a:cubicBezTo>
                <a:close/>
              </a:path>
            </a:pathLst>
          </a:custGeom>
          <a:solidFill>
            <a:schemeClr val="accent1"/>
          </a:solidFill>
          <a:ln w="952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684" name="任意多边形: 形状 12"/>
          <p:cNvSpPr/>
          <p:nvPr>
            <p:custDataLst>
              <p:tags r:id="rId11"/>
            </p:custDataLst>
          </p:nvPr>
        </p:nvSpPr>
        <p:spPr>
          <a:xfrm rot="13500000">
            <a:off x="11051540" y="5988685"/>
            <a:ext cx="789305" cy="6350"/>
          </a:xfrm>
          <a:custGeom>
            <a:gdLst>
              <a:gd name="connsiteX0" fmla="*/ 785936 w 789063"/>
              <a:gd name="connsiteY0" fmla="*/ 6019 h 6441"/>
              <a:gd name="connsiteX1" fmla="*/ 789157 w 789063"/>
              <a:gd name="connsiteY1" fmla="*/ 2798 h 6441"/>
              <a:gd name="connsiteX2" fmla="*/ 785936 w 789063"/>
              <a:gd name="connsiteY2" fmla="*/ -423 h 6441"/>
              <a:gd name="connsiteX3" fmla="*/ 785936 w 789063"/>
              <a:gd name="connsiteY3" fmla="*/ 6019 h 6441"/>
              <a:gd name="connsiteX4" fmla="*/ 785936 w 789063"/>
              <a:gd name="connsiteY4" fmla="*/ 6019 h 6441"/>
              <a:gd name="connsiteX5" fmla="*/ 93 w 789063"/>
              <a:gd name="connsiteY5" fmla="*/ 6019 h 6441"/>
              <a:gd name="connsiteX6" fmla="*/ 785936 w 789063"/>
              <a:gd name="connsiteY6" fmla="*/ 6019 h 6441"/>
              <a:gd name="connsiteX7" fmla="*/ 785936 w 789063"/>
              <a:gd name="connsiteY7" fmla="*/ -423 h 6441"/>
              <a:gd name="connsiteX8" fmla="*/ 93 w 789063"/>
              <a:gd name="connsiteY8" fmla="*/ -423 h 6441"/>
              <a:gd name="connsiteX9" fmla="*/ 93 w 789063"/>
              <a:gd name="connsiteY9" fmla="*/ 6019 h 6441"/>
              <a:gd name="connsiteX10" fmla="*/ 93 w 789063"/>
              <a:gd name="connsiteY10" fmla="*/ 6019 h 644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89063" h="6441">
                <a:moveTo>
                  <a:pt x="785936" y="6019"/>
                </a:moveTo>
                <a:cubicBezTo>
                  <a:pt x="787714" y="6019"/>
                  <a:pt x="789157" y="4576"/>
                  <a:pt x="789157" y="2798"/>
                </a:cubicBezTo>
                <a:cubicBezTo>
                  <a:pt x="789157" y="1019"/>
                  <a:pt x="787714" y="-423"/>
                  <a:pt x="785936" y="-423"/>
                </a:cubicBezTo>
                <a:cubicBezTo>
                  <a:pt x="785936" y="-423"/>
                  <a:pt x="785936" y="6019"/>
                  <a:pt x="785936" y="6019"/>
                </a:cubicBezTo>
                <a:cubicBezTo>
                  <a:pt x="785936" y="6019"/>
                  <a:pt x="785936" y="6019"/>
                  <a:pt x="785936" y="6019"/>
                </a:cubicBezTo>
                <a:close/>
                <a:moveTo>
                  <a:pt x="93" y="6019"/>
                </a:moveTo>
                <a:cubicBezTo>
                  <a:pt x="93" y="6019"/>
                  <a:pt x="785936" y="6019"/>
                  <a:pt x="785936" y="6019"/>
                </a:cubicBezTo>
                <a:cubicBezTo>
                  <a:pt x="785936" y="6019"/>
                  <a:pt x="785936" y="-423"/>
                  <a:pt x="785936" y="-423"/>
                </a:cubicBezTo>
                <a:cubicBezTo>
                  <a:pt x="785936" y="-423"/>
                  <a:pt x="93" y="-423"/>
                  <a:pt x="93" y="-423"/>
                </a:cubicBezTo>
                <a:cubicBezTo>
                  <a:pt x="93" y="-423"/>
                  <a:pt x="93" y="6019"/>
                  <a:pt x="93" y="6019"/>
                </a:cubicBezTo>
                <a:cubicBezTo>
                  <a:pt x="93" y="6019"/>
                  <a:pt x="93" y="6019"/>
                  <a:pt x="93" y="6019"/>
                </a:cubicBezTo>
                <a:close/>
              </a:path>
            </a:pathLst>
          </a:custGeom>
          <a:solidFill>
            <a:schemeClr val="accent1"/>
          </a:solidFill>
          <a:ln w="160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686" name="任意多边形: 形状 13"/>
          <p:cNvSpPr/>
          <p:nvPr>
            <p:custDataLst>
              <p:tags r:id="rId12"/>
            </p:custDataLst>
          </p:nvPr>
        </p:nvSpPr>
        <p:spPr>
          <a:xfrm rot="13500000">
            <a:off x="10810240" y="5656580"/>
            <a:ext cx="756285" cy="6350"/>
          </a:xfrm>
          <a:custGeom>
            <a:gdLst>
              <a:gd name="connsiteX0" fmla="*/ 3132 w 756013"/>
              <a:gd name="connsiteY0" fmla="*/ -359 h 6441"/>
              <a:gd name="connsiteX1" fmla="*/ -89 w 756013"/>
              <a:gd name="connsiteY1" fmla="*/ 2861 h 6441"/>
              <a:gd name="connsiteX2" fmla="*/ 3132 w 756013"/>
              <a:gd name="connsiteY2" fmla="*/ 6082 h 6441"/>
              <a:gd name="connsiteX3" fmla="*/ 3132 w 756013"/>
              <a:gd name="connsiteY3" fmla="*/ -359 h 6441"/>
              <a:gd name="connsiteX4" fmla="*/ 3132 w 756013"/>
              <a:gd name="connsiteY4" fmla="*/ -359 h 6441"/>
              <a:gd name="connsiteX5" fmla="*/ 752704 w 756013"/>
              <a:gd name="connsiteY5" fmla="*/ 6082 h 6441"/>
              <a:gd name="connsiteX6" fmla="*/ 755925 w 756013"/>
              <a:gd name="connsiteY6" fmla="*/ 2861 h 6441"/>
              <a:gd name="connsiteX7" fmla="*/ 752704 w 756013"/>
              <a:gd name="connsiteY7" fmla="*/ -359 h 6441"/>
              <a:gd name="connsiteX8" fmla="*/ 752704 w 756013"/>
              <a:gd name="connsiteY8" fmla="*/ 6082 h 6441"/>
              <a:gd name="connsiteX9" fmla="*/ 752704 w 756013"/>
              <a:gd name="connsiteY9" fmla="*/ 6082 h 6441"/>
              <a:gd name="connsiteX10" fmla="*/ 3132 w 756013"/>
              <a:gd name="connsiteY10" fmla="*/ 6082 h 6441"/>
              <a:gd name="connsiteX11" fmla="*/ 752704 w 756013"/>
              <a:gd name="connsiteY11" fmla="*/ 6082 h 6441"/>
              <a:gd name="connsiteX12" fmla="*/ 752704 w 756013"/>
              <a:gd name="connsiteY12" fmla="*/ -359 h 6441"/>
              <a:gd name="connsiteX13" fmla="*/ 3132 w 756013"/>
              <a:gd name="connsiteY13" fmla="*/ -359 h 6441"/>
              <a:gd name="connsiteX14" fmla="*/ 3132 w 756013"/>
              <a:gd name="connsiteY14" fmla="*/ 6082 h 6441"/>
              <a:gd name="connsiteX15" fmla="*/ 3132 w 756013"/>
              <a:gd name="connsiteY15" fmla="*/ 6082 h 644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56013" h="6441">
                <a:moveTo>
                  <a:pt x="3132" y="-359"/>
                </a:moveTo>
                <a:cubicBezTo>
                  <a:pt x="1353" y="-359"/>
                  <a:pt x="-89" y="1083"/>
                  <a:pt x="-89" y="2861"/>
                </a:cubicBezTo>
                <a:cubicBezTo>
                  <a:pt x="-89" y="4641"/>
                  <a:pt x="1353" y="6082"/>
                  <a:pt x="3132" y="6082"/>
                </a:cubicBezTo>
                <a:cubicBezTo>
                  <a:pt x="3132" y="6082"/>
                  <a:pt x="3132" y="-359"/>
                  <a:pt x="3132" y="-359"/>
                </a:cubicBezTo>
                <a:cubicBezTo>
                  <a:pt x="3132" y="-359"/>
                  <a:pt x="3132" y="-359"/>
                  <a:pt x="3132" y="-359"/>
                </a:cubicBezTo>
                <a:close/>
                <a:moveTo>
                  <a:pt x="752704" y="6082"/>
                </a:moveTo>
                <a:cubicBezTo>
                  <a:pt x="754482" y="6082"/>
                  <a:pt x="755925" y="4641"/>
                  <a:pt x="755925" y="2861"/>
                </a:cubicBezTo>
                <a:cubicBezTo>
                  <a:pt x="755925" y="1083"/>
                  <a:pt x="754482" y="-359"/>
                  <a:pt x="752704" y="-359"/>
                </a:cubicBezTo>
                <a:cubicBezTo>
                  <a:pt x="752704" y="-359"/>
                  <a:pt x="752704" y="6082"/>
                  <a:pt x="752704" y="6082"/>
                </a:cubicBezTo>
                <a:cubicBezTo>
                  <a:pt x="752704" y="6082"/>
                  <a:pt x="752704" y="6082"/>
                  <a:pt x="752704" y="6082"/>
                </a:cubicBezTo>
                <a:close/>
                <a:moveTo>
                  <a:pt x="3132" y="6082"/>
                </a:moveTo>
                <a:cubicBezTo>
                  <a:pt x="3132" y="6082"/>
                  <a:pt x="752704" y="6082"/>
                  <a:pt x="752704" y="6082"/>
                </a:cubicBezTo>
                <a:cubicBezTo>
                  <a:pt x="752704" y="6082"/>
                  <a:pt x="752704" y="-359"/>
                  <a:pt x="752704" y="-359"/>
                </a:cubicBezTo>
                <a:cubicBezTo>
                  <a:pt x="752704" y="-359"/>
                  <a:pt x="3132" y="-359"/>
                  <a:pt x="3132" y="-359"/>
                </a:cubicBezTo>
                <a:cubicBezTo>
                  <a:pt x="3132" y="-359"/>
                  <a:pt x="3132" y="6082"/>
                  <a:pt x="3132" y="6082"/>
                </a:cubicBezTo>
                <a:cubicBezTo>
                  <a:pt x="3132" y="6082"/>
                  <a:pt x="3132" y="6082"/>
                  <a:pt x="3132" y="6082"/>
                </a:cubicBezTo>
                <a:close/>
              </a:path>
            </a:pathLst>
          </a:custGeom>
          <a:solidFill>
            <a:schemeClr val="accent1"/>
          </a:solidFill>
          <a:ln w="160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688" name="任意多边形: 形状 14"/>
          <p:cNvSpPr/>
          <p:nvPr>
            <p:custDataLst>
              <p:tags r:id="rId13"/>
            </p:custDataLst>
          </p:nvPr>
        </p:nvSpPr>
        <p:spPr>
          <a:xfrm rot="18900000">
            <a:off x="11212195" y="5724525"/>
            <a:ext cx="193675" cy="186055"/>
          </a:xfrm>
          <a:custGeom>
            <a:gdLst>
              <a:gd name="connsiteX0" fmla="*/ 70759 w 193437"/>
              <a:gd name="connsiteY0" fmla="*/ -147 h 186208"/>
              <a:gd name="connsiteX1" fmla="*/ 67009 w 193437"/>
              <a:gd name="connsiteY1" fmla="*/ 991 h 186208"/>
              <a:gd name="connsiteX2" fmla="*/ 63308 w 193437"/>
              <a:gd name="connsiteY2" fmla="*/ 2280 h 186208"/>
              <a:gd name="connsiteX3" fmla="*/ 59663 w 193437"/>
              <a:gd name="connsiteY3" fmla="*/ 3716 h 186208"/>
              <a:gd name="connsiteX4" fmla="*/ 56079 w 193437"/>
              <a:gd name="connsiteY4" fmla="*/ 5301 h 186208"/>
              <a:gd name="connsiteX5" fmla="*/ 52562 w 193437"/>
              <a:gd name="connsiteY5" fmla="*/ 7029 h 186208"/>
              <a:gd name="connsiteX6" fmla="*/ 49118 w 193437"/>
              <a:gd name="connsiteY6" fmla="*/ 8897 h 186208"/>
              <a:gd name="connsiteX7" fmla="*/ 45752 w 193437"/>
              <a:gd name="connsiteY7" fmla="*/ 10903 h 186208"/>
              <a:gd name="connsiteX8" fmla="*/ 42470 w 193437"/>
              <a:gd name="connsiteY8" fmla="*/ 13045 h 186208"/>
              <a:gd name="connsiteX9" fmla="*/ 39278 w 193437"/>
              <a:gd name="connsiteY9" fmla="*/ 15317 h 186208"/>
              <a:gd name="connsiteX10" fmla="*/ 36181 w 193437"/>
              <a:gd name="connsiteY10" fmla="*/ 17716 h 186208"/>
              <a:gd name="connsiteX11" fmla="*/ 33183 w 193437"/>
              <a:gd name="connsiteY11" fmla="*/ 20240 h 186208"/>
              <a:gd name="connsiteX12" fmla="*/ 30290 w 193437"/>
              <a:gd name="connsiteY12" fmla="*/ 22884 h 186208"/>
              <a:gd name="connsiteX13" fmla="*/ 27506 w 193437"/>
              <a:gd name="connsiteY13" fmla="*/ 25641 h 186208"/>
              <a:gd name="connsiteX14" fmla="*/ 24836 w 193437"/>
              <a:gd name="connsiteY14" fmla="*/ 28509 h 186208"/>
              <a:gd name="connsiteX15" fmla="*/ 22285 w 193437"/>
              <a:gd name="connsiteY15" fmla="*/ 31483 h 186208"/>
              <a:gd name="connsiteX16" fmla="*/ 19856 w 193437"/>
              <a:gd name="connsiteY16" fmla="*/ 34559 h 186208"/>
              <a:gd name="connsiteX17" fmla="*/ 17554 w 193437"/>
              <a:gd name="connsiteY17" fmla="*/ 37730 h 186208"/>
              <a:gd name="connsiteX18" fmla="*/ 15382 w 193437"/>
              <a:gd name="connsiteY18" fmla="*/ 40991 h 186208"/>
              <a:gd name="connsiteX19" fmla="*/ 13344 w 193437"/>
              <a:gd name="connsiteY19" fmla="*/ 44337 h 186208"/>
              <a:gd name="connsiteX20" fmla="*/ 11443 w 193437"/>
              <a:gd name="connsiteY20" fmla="*/ 47764 h 186208"/>
              <a:gd name="connsiteX21" fmla="*/ 9683 w 193437"/>
              <a:gd name="connsiteY21" fmla="*/ 51265 h 186208"/>
              <a:gd name="connsiteX22" fmla="*/ 8066 w 193437"/>
              <a:gd name="connsiteY22" fmla="*/ 54833 h 186208"/>
              <a:gd name="connsiteX23" fmla="*/ 6594 w 193437"/>
              <a:gd name="connsiteY23" fmla="*/ 58466 h 186208"/>
              <a:gd name="connsiteX24" fmla="*/ 5272 w 193437"/>
              <a:gd name="connsiteY24" fmla="*/ 62154 h 186208"/>
              <a:gd name="connsiteX25" fmla="*/ 4099 w 193437"/>
              <a:gd name="connsiteY25" fmla="*/ 65893 h 186208"/>
              <a:gd name="connsiteX26" fmla="*/ 3079 w 193437"/>
              <a:gd name="connsiteY26" fmla="*/ 69676 h 186208"/>
              <a:gd name="connsiteX27" fmla="*/ 2213 w 193437"/>
              <a:gd name="connsiteY27" fmla="*/ 73497 h 186208"/>
              <a:gd name="connsiteX28" fmla="*/ 1503 w 193437"/>
              <a:gd name="connsiteY28" fmla="*/ 77351 h 186208"/>
              <a:gd name="connsiteX29" fmla="*/ 949 w 193437"/>
              <a:gd name="connsiteY29" fmla="*/ 81230 h 186208"/>
              <a:gd name="connsiteX30" fmla="*/ 552 w 193437"/>
              <a:gd name="connsiteY30" fmla="*/ 85129 h 186208"/>
              <a:gd name="connsiteX31" fmla="*/ 314 w 193437"/>
              <a:gd name="connsiteY31" fmla="*/ 89040 h 186208"/>
              <a:gd name="connsiteX32" fmla="*/ 235 w 193437"/>
              <a:gd name="connsiteY32" fmla="*/ 92958 h 186208"/>
              <a:gd name="connsiteX33" fmla="*/ 314 w 193437"/>
              <a:gd name="connsiteY33" fmla="*/ 96876 h 186208"/>
              <a:gd name="connsiteX34" fmla="*/ 552 w 193437"/>
              <a:gd name="connsiteY34" fmla="*/ 100786 h 186208"/>
              <a:gd name="connsiteX35" fmla="*/ 949 w 193437"/>
              <a:gd name="connsiteY35" fmla="*/ 104685 h 186208"/>
              <a:gd name="connsiteX36" fmla="*/ 1503 w 193437"/>
              <a:gd name="connsiteY36" fmla="*/ 108564 h 186208"/>
              <a:gd name="connsiteX37" fmla="*/ 2213 w 193437"/>
              <a:gd name="connsiteY37" fmla="*/ 112417 h 186208"/>
              <a:gd name="connsiteX38" fmla="*/ 3079 w 193437"/>
              <a:gd name="connsiteY38" fmla="*/ 116239 h 186208"/>
              <a:gd name="connsiteX39" fmla="*/ 4099 w 193437"/>
              <a:gd name="connsiteY39" fmla="*/ 120023 h 186208"/>
              <a:gd name="connsiteX40" fmla="*/ 5272 w 193437"/>
              <a:gd name="connsiteY40" fmla="*/ 123761 h 186208"/>
              <a:gd name="connsiteX41" fmla="*/ 6594 w 193437"/>
              <a:gd name="connsiteY41" fmla="*/ 127450 h 186208"/>
              <a:gd name="connsiteX42" fmla="*/ 8066 w 193437"/>
              <a:gd name="connsiteY42" fmla="*/ 131081 h 186208"/>
              <a:gd name="connsiteX43" fmla="*/ 9683 w 193437"/>
              <a:gd name="connsiteY43" fmla="*/ 134651 h 186208"/>
              <a:gd name="connsiteX44" fmla="*/ 11443 w 193437"/>
              <a:gd name="connsiteY44" fmla="*/ 138151 h 186208"/>
              <a:gd name="connsiteX45" fmla="*/ 13344 w 193437"/>
              <a:gd name="connsiteY45" fmla="*/ 141578 h 186208"/>
              <a:gd name="connsiteX46" fmla="*/ 15382 w 193437"/>
              <a:gd name="connsiteY46" fmla="*/ 144925 h 186208"/>
              <a:gd name="connsiteX47" fmla="*/ 17554 w 193437"/>
              <a:gd name="connsiteY47" fmla="*/ 148186 h 186208"/>
              <a:gd name="connsiteX48" fmla="*/ 19856 w 193437"/>
              <a:gd name="connsiteY48" fmla="*/ 151357 h 186208"/>
              <a:gd name="connsiteX49" fmla="*/ 22285 w 193437"/>
              <a:gd name="connsiteY49" fmla="*/ 154431 h 186208"/>
              <a:gd name="connsiteX50" fmla="*/ 24836 w 193437"/>
              <a:gd name="connsiteY50" fmla="*/ 157406 h 186208"/>
              <a:gd name="connsiteX51" fmla="*/ 27506 w 193437"/>
              <a:gd name="connsiteY51" fmla="*/ 160274 h 186208"/>
              <a:gd name="connsiteX52" fmla="*/ 30290 w 193437"/>
              <a:gd name="connsiteY52" fmla="*/ 163032 h 186208"/>
              <a:gd name="connsiteX53" fmla="*/ 33183 w 193437"/>
              <a:gd name="connsiteY53" fmla="*/ 165675 h 186208"/>
              <a:gd name="connsiteX54" fmla="*/ 36181 w 193437"/>
              <a:gd name="connsiteY54" fmla="*/ 168198 h 186208"/>
              <a:gd name="connsiteX55" fmla="*/ 39278 w 193437"/>
              <a:gd name="connsiteY55" fmla="*/ 170598 h 186208"/>
              <a:gd name="connsiteX56" fmla="*/ 42470 w 193437"/>
              <a:gd name="connsiteY56" fmla="*/ 172870 h 186208"/>
              <a:gd name="connsiteX57" fmla="*/ 45752 w 193437"/>
              <a:gd name="connsiteY57" fmla="*/ 175012 h 186208"/>
              <a:gd name="connsiteX58" fmla="*/ 49118 w 193437"/>
              <a:gd name="connsiteY58" fmla="*/ 177018 h 186208"/>
              <a:gd name="connsiteX59" fmla="*/ 52562 w 193437"/>
              <a:gd name="connsiteY59" fmla="*/ 178888 h 186208"/>
              <a:gd name="connsiteX60" fmla="*/ 56079 w 193437"/>
              <a:gd name="connsiteY60" fmla="*/ 180614 h 186208"/>
              <a:gd name="connsiteX61" fmla="*/ 59663 w 193437"/>
              <a:gd name="connsiteY61" fmla="*/ 182198 h 186208"/>
              <a:gd name="connsiteX62" fmla="*/ 63308 w 193437"/>
              <a:gd name="connsiteY62" fmla="*/ 183635 h 186208"/>
              <a:gd name="connsiteX63" fmla="*/ 67009 w 193437"/>
              <a:gd name="connsiteY63" fmla="*/ 184923 h 186208"/>
              <a:gd name="connsiteX64" fmla="*/ 70759 w 193437"/>
              <a:gd name="connsiteY64" fmla="*/ 186062 h 186208"/>
              <a:gd name="connsiteX65" fmla="*/ 70759 w 193437"/>
              <a:gd name="connsiteY65" fmla="*/ -147 h 186208"/>
              <a:gd name="connsiteX66" fmla="*/ 123148 w 193437"/>
              <a:gd name="connsiteY66" fmla="*/ 186062 h 186208"/>
              <a:gd name="connsiteX67" fmla="*/ 126898 w 193437"/>
              <a:gd name="connsiteY67" fmla="*/ 184925 h 186208"/>
              <a:gd name="connsiteX68" fmla="*/ 130599 w 193437"/>
              <a:gd name="connsiteY68" fmla="*/ 183636 h 186208"/>
              <a:gd name="connsiteX69" fmla="*/ 134244 w 193437"/>
              <a:gd name="connsiteY69" fmla="*/ 182198 h 186208"/>
              <a:gd name="connsiteX70" fmla="*/ 137828 w 193437"/>
              <a:gd name="connsiteY70" fmla="*/ 180615 h 186208"/>
              <a:gd name="connsiteX71" fmla="*/ 141345 w 193437"/>
              <a:gd name="connsiteY71" fmla="*/ 178888 h 186208"/>
              <a:gd name="connsiteX72" fmla="*/ 144790 w 193437"/>
              <a:gd name="connsiteY72" fmla="*/ 177018 h 186208"/>
              <a:gd name="connsiteX73" fmla="*/ 148155 w 193437"/>
              <a:gd name="connsiteY73" fmla="*/ 175012 h 186208"/>
              <a:gd name="connsiteX74" fmla="*/ 151437 w 193437"/>
              <a:gd name="connsiteY74" fmla="*/ 172871 h 186208"/>
              <a:gd name="connsiteX75" fmla="*/ 154629 w 193437"/>
              <a:gd name="connsiteY75" fmla="*/ 170599 h 186208"/>
              <a:gd name="connsiteX76" fmla="*/ 157727 w 193437"/>
              <a:gd name="connsiteY76" fmla="*/ 168198 h 186208"/>
              <a:gd name="connsiteX77" fmla="*/ 160725 w 193437"/>
              <a:gd name="connsiteY77" fmla="*/ 165675 h 186208"/>
              <a:gd name="connsiteX78" fmla="*/ 163617 w 193437"/>
              <a:gd name="connsiteY78" fmla="*/ 163032 h 186208"/>
              <a:gd name="connsiteX79" fmla="*/ 166402 w 193437"/>
              <a:gd name="connsiteY79" fmla="*/ 160275 h 186208"/>
              <a:gd name="connsiteX80" fmla="*/ 169072 w 193437"/>
              <a:gd name="connsiteY80" fmla="*/ 157407 h 186208"/>
              <a:gd name="connsiteX81" fmla="*/ 171622 w 193437"/>
              <a:gd name="connsiteY81" fmla="*/ 154433 h 186208"/>
              <a:gd name="connsiteX82" fmla="*/ 174051 w 193437"/>
              <a:gd name="connsiteY82" fmla="*/ 151357 h 186208"/>
              <a:gd name="connsiteX83" fmla="*/ 176354 w 193437"/>
              <a:gd name="connsiteY83" fmla="*/ 148186 h 186208"/>
              <a:gd name="connsiteX84" fmla="*/ 178526 w 193437"/>
              <a:gd name="connsiteY84" fmla="*/ 144925 h 186208"/>
              <a:gd name="connsiteX85" fmla="*/ 180563 w 193437"/>
              <a:gd name="connsiteY85" fmla="*/ 141579 h 186208"/>
              <a:gd name="connsiteX86" fmla="*/ 182465 w 193437"/>
              <a:gd name="connsiteY86" fmla="*/ 138152 h 186208"/>
              <a:gd name="connsiteX87" fmla="*/ 184225 w 193437"/>
              <a:gd name="connsiteY87" fmla="*/ 134651 h 186208"/>
              <a:gd name="connsiteX88" fmla="*/ 185842 w 193437"/>
              <a:gd name="connsiteY88" fmla="*/ 131081 h 186208"/>
              <a:gd name="connsiteX89" fmla="*/ 187314 w 193437"/>
              <a:gd name="connsiteY89" fmla="*/ 127450 h 186208"/>
              <a:gd name="connsiteX90" fmla="*/ 188636 w 193437"/>
              <a:gd name="connsiteY90" fmla="*/ 123762 h 186208"/>
              <a:gd name="connsiteX91" fmla="*/ 189810 w 193437"/>
              <a:gd name="connsiteY91" fmla="*/ 120023 h 186208"/>
              <a:gd name="connsiteX92" fmla="*/ 190829 w 193437"/>
              <a:gd name="connsiteY92" fmla="*/ 116239 h 186208"/>
              <a:gd name="connsiteX93" fmla="*/ 191695 w 193437"/>
              <a:gd name="connsiteY93" fmla="*/ 112417 h 186208"/>
              <a:gd name="connsiteX94" fmla="*/ 192405 w 193437"/>
              <a:gd name="connsiteY94" fmla="*/ 108564 h 186208"/>
              <a:gd name="connsiteX95" fmla="*/ 192959 w 193437"/>
              <a:gd name="connsiteY95" fmla="*/ 104685 h 186208"/>
              <a:gd name="connsiteX96" fmla="*/ 193356 w 193437"/>
              <a:gd name="connsiteY96" fmla="*/ 100786 h 186208"/>
              <a:gd name="connsiteX97" fmla="*/ 193594 w 193437"/>
              <a:gd name="connsiteY97" fmla="*/ 96876 h 186208"/>
              <a:gd name="connsiteX98" fmla="*/ 193673 w 193437"/>
              <a:gd name="connsiteY98" fmla="*/ 92958 h 186208"/>
              <a:gd name="connsiteX99" fmla="*/ 193594 w 193437"/>
              <a:gd name="connsiteY99" fmla="*/ 89040 h 186208"/>
              <a:gd name="connsiteX100" fmla="*/ 193356 w 193437"/>
              <a:gd name="connsiteY100" fmla="*/ 85129 h 186208"/>
              <a:gd name="connsiteX101" fmla="*/ 192959 w 193437"/>
              <a:gd name="connsiteY101" fmla="*/ 81230 h 186208"/>
              <a:gd name="connsiteX102" fmla="*/ 192405 w 193437"/>
              <a:gd name="connsiteY102" fmla="*/ 77351 h 186208"/>
              <a:gd name="connsiteX103" fmla="*/ 191695 w 193437"/>
              <a:gd name="connsiteY103" fmla="*/ 73497 h 186208"/>
              <a:gd name="connsiteX104" fmla="*/ 190829 w 193437"/>
              <a:gd name="connsiteY104" fmla="*/ 69676 h 186208"/>
              <a:gd name="connsiteX105" fmla="*/ 189810 w 193437"/>
              <a:gd name="connsiteY105" fmla="*/ 65893 h 186208"/>
              <a:gd name="connsiteX106" fmla="*/ 188636 w 193437"/>
              <a:gd name="connsiteY106" fmla="*/ 62154 h 186208"/>
              <a:gd name="connsiteX107" fmla="*/ 187314 w 193437"/>
              <a:gd name="connsiteY107" fmla="*/ 58465 h 186208"/>
              <a:gd name="connsiteX108" fmla="*/ 185842 w 193437"/>
              <a:gd name="connsiteY108" fmla="*/ 54833 h 186208"/>
              <a:gd name="connsiteX109" fmla="*/ 184225 w 193437"/>
              <a:gd name="connsiteY109" fmla="*/ 51265 h 186208"/>
              <a:gd name="connsiteX110" fmla="*/ 182465 w 193437"/>
              <a:gd name="connsiteY110" fmla="*/ 47764 h 186208"/>
              <a:gd name="connsiteX111" fmla="*/ 180563 w 193437"/>
              <a:gd name="connsiteY111" fmla="*/ 44337 h 186208"/>
              <a:gd name="connsiteX112" fmla="*/ 178526 w 193437"/>
              <a:gd name="connsiteY112" fmla="*/ 40991 h 186208"/>
              <a:gd name="connsiteX113" fmla="*/ 176354 w 193437"/>
              <a:gd name="connsiteY113" fmla="*/ 37728 h 186208"/>
              <a:gd name="connsiteX114" fmla="*/ 174051 w 193437"/>
              <a:gd name="connsiteY114" fmla="*/ 34557 h 186208"/>
              <a:gd name="connsiteX115" fmla="*/ 171622 w 193437"/>
              <a:gd name="connsiteY115" fmla="*/ 31483 h 186208"/>
              <a:gd name="connsiteX116" fmla="*/ 169072 w 193437"/>
              <a:gd name="connsiteY116" fmla="*/ 28509 h 186208"/>
              <a:gd name="connsiteX117" fmla="*/ 166402 w 193437"/>
              <a:gd name="connsiteY117" fmla="*/ 25641 h 186208"/>
              <a:gd name="connsiteX118" fmla="*/ 163617 w 193437"/>
              <a:gd name="connsiteY118" fmla="*/ 22882 h 186208"/>
              <a:gd name="connsiteX119" fmla="*/ 160725 w 193437"/>
              <a:gd name="connsiteY119" fmla="*/ 20240 h 186208"/>
              <a:gd name="connsiteX120" fmla="*/ 157727 w 193437"/>
              <a:gd name="connsiteY120" fmla="*/ 17716 h 186208"/>
              <a:gd name="connsiteX121" fmla="*/ 154629 w 193437"/>
              <a:gd name="connsiteY121" fmla="*/ 15317 h 186208"/>
              <a:gd name="connsiteX122" fmla="*/ 151437 w 193437"/>
              <a:gd name="connsiteY122" fmla="*/ 13045 h 186208"/>
              <a:gd name="connsiteX123" fmla="*/ 148155 w 193437"/>
              <a:gd name="connsiteY123" fmla="*/ 10903 h 186208"/>
              <a:gd name="connsiteX124" fmla="*/ 144789 w 193437"/>
              <a:gd name="connsiteY124" fmla="*/ 8897 h 186208"/>
              <a:gd name="connsiteX125" fmla="*/ 141345 w 193437"/>
              <a:gd name="connsiteY125" fmla="*/ 7027 h 186208"/>
              <a:gd name="connsiteX126" fmla="*/ 137828 w 193437"/>
              <a:gd name="connsiteY126" fmla="*/ 5301 h 186208"/>
              <a:gd name="connsiteX127" fmla="*/ 134244 w 193437"/>
              <a:gd name="connsiteY127" fmla="*/ 3716 h 186208"/>
              <a:gd name="connsiteX128" fmla="*/ 130599 w 193437"/>
              <a:gd name="connsiteY128" fmla="*/ 2280 h 186208"/>
              <a:gd name="connsiteX129" fmla="*/ 126898 w 193437"/>
              <a:gd name="connsiteY129" fmla="*/ 991 h 186208"/>
              <a:gd name="connsiteX130" fmla="*/ 123148 w 193437"/>
              <a:gd name="connsiteY130" fmla="*/ -147 h 186208"/>
              <a:gd name="connsiteX131" fmla="*/ 123148 w 193437"/>
              <a:gd name="connsiteY131" fmla="*/ 186062 h 18620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Lst>
            <a:rect l="l" t="t" r="r" b="b"/>
            <a:pathLst>
              <a:path w="193437" h="186208">
                <a:moveTo>
                  <a:pt x="70759" y="-147"/>
                </a:moveTo>
                <a:cubicBezTo>
                  <a:pt x="69501" y="207"/>
                  <a:pt x="68251" y="587"/>
                  <a:pt x="67009" y="991"/>
                </a:cubicBezTo>
                <a:cubicBezTo>
                  <a:pt x="65767" y="1396"/>
                  <a:pt x="64533" y="1826"/>
                  <a:pt x="63308" y="2280"/>
                </a:cubicBezTo>
                <a:cubicBezTo>
                  <a:pt x="62084" y="2734"/>
                  <a:pt x="60869" y="3214"/>
                  <a:pt x="59663" y="3716"/>
                </a:cubicBezTo>
                <a:cubicBezTo>
                  <a:pt x="58458" y="4220"/>
                  <a:pt x="57263" y="4748"/>
                  <a:pt x="56079" y="5301"/>
                </a:cubicBezTo>
                <a:cubicBezTo>
                  <a:pt x="54895" y="5853"/>
                  <a:pt x="53723" y="6428"/>
                  <a:pt x="52562" y="7029"/>
                </a:cubicBezTo>
                <a:cubicBezTo>
                  <a:pt x="51401" y="7628"/>
                  <a:pt x="50253" y="8251"/>
                  <a:pt x="49118" y="8897"/>
                </a:cubicBezTo>
                <a:cubicBezTo>
                  <a:pt x="47982" y="9542"/>
                  <a:pt x="46860" y="10212"/>
                  <a:pt x="45752" y="10903"/>
                </a:cubicBezTo>
                <a:cubicBezTo>
                  <a:pt x="44644" y="11595"/>
                  <a:pt x="43550" y="12309"/>
                  <a:pt x="42470" y="13045"/>
                </a:cubicBezTo>
                <a:cubicBezTo>
                  <a:pt x="41391" y="13781"/>
                  <a:pt x="40327" y="14538"/>
                  <a:pt x="39278" y="15317"/>
                </a:cubicBezTo>
                <a:cubicBezTo>
                  <a:pt x="38230" y="16096"/>
                  <a:pt x="37197" y="16897"/>
                  <a:pt x="36181" y="17716"/>
                </a:cubicBezTo>
                <a:cubicBezTo>
                  <a:pt x="35164" y="18538"/>
                  <a:pt x="34165" y="19380"/>
                  <a:pt x="33183" y="20240"/>
                </a:cubicBezTo>
                <a:cubicBezTo>
                  <a:pt x="32201" y="21101"/>
                  <a:pt x="31236" y="21982"/>
                  <a:pt x="30290" y="22884"/>
                </a:cubicBezTo>
                <a:cubicBezTo>
                  <a:pt x="29343" y="23784"/>
                  <a:pt x="28415" y="24704"/>
                  <a:pt x="27506" y="25641"/>
                </a:cubicBezTo>
                <a:cubicBezTo>
                  <a:pt x="26597" y="26580"/>
                  <a:pt x="25707" y="27535"/>
                  <a:pt x="24836" y="28509"/>
                </a:cubicBezTo>
                <a:cubicBezTo>
                  <a:pt x="23966" y="29483"/>
                  <a:pt x="23115" y="30475"/>
                  <a:pt x="22285" y="31483"/>
                </a:cubicBezTo>
                <a:cubicBezTo>
                  <a:pt x="21455" y="32491"/>
                  <a:pt x="20645" y="33517"/>
                  <a:pt x="19856" y="34559"/>
                </a:cubicBezTo>
                <a:cubicBezTo>
                  <a:pt x="19067" y="35599"/>
                  <a:pt x="18300" y="36657"/>
                  <a:pt x="17554" y="37730"/>
                </a:cubicBezTo>
                <a:cubicBezTo>
                  <a:pt x="16808" y="38802"/>
                  <a:pt x="16084" y="39889"/>
                  <a:pt x="15382" y="40991"/>
                </a:cubicBezTo>
                <a:cubicBezTo>
                  <a:pt x="14680" y="42092"/>
                  <a:pt x="14001" y="43208"/>
                  <a:pt x="13344" y="44337"/>
                </a:cubicBezTo>
                <a:cubicBezTo>
                  <a:pt x="12687" y="45467"/>
                  <a:pt x="12054" y="46609"/>
                  <a:pt x="11443" y="47764"/>
                </a:cubicBezTo>
                <a:cubicBezTo>
                  <a:pt x="10833" y="48918"/>
                  <a:pt x="10246" y="50086"/>
                  <a:pt x="9683" y="51265"/>
                </a:cubicBezTo>
                <a:cubicBezTo>
                  <a:pt x="9120" y="52443"/>
                  <a:pt x="8581" y="53633"/>
                  <a:pt x="8066" y="54833"/>
                </a:cubicBezTo>
                <a:cubicBezTo>
                  <a:pt x="7551" y="56035"/>
                  <a:pt x="7060" y="57245"/>
                  <a:pt x="6594" y="58466"/>
                </a:cubicBezTo>
                <a:cubicBezTo>
                  <a:pt x="6129" y="59687"/>
                  <a:pt x="5688" y="60915"/>
                  <a:pt x="5272" y="62154"/>
                </a:cubicBezTo>
                <a:cubicBezTo>
                  <a:pt x="4855" y="63392"/>
                  <a:pt x="4465" y="64639"/>
                  <a:pt x="4099" y="65893"/>
                </a:cubicBezTo>
                <a:cubicBezTo>
                  <a:pt x="3733" y="67147"/>
                  <a:pt x="3393" y="68408"/>
                  <a:pt x="3079" y="69676"/>
                </a:cubicBezTo>
                <a:cubicBezTo>
                  <a:pt x="2764" y="70945"/>
                  <a:pt x="2476" y="72218"/>
                  <a:pt x="2213" y="73497"/>
                </a:cubicBezTo>
                <a:cubicBezTo>
                  <a:pt x="1950" y="74777"/>
                  <a:pt x="1713" y="76062"/>
                  <a:pt x="1503" y="77351"/>
                </a:cubicBezTo>
                <a:cubicBezTo>
                  <a:pt x="1292" y="78641"/>
                  <a:pt x="1107" y="79934"/>
                  <a:pt x="949" y="81230"/>
                </a:cubicBezTo>
                <a:cubicBezTo>
                  <a:pt x="790" y="82528"/>
                  <a:pt x="658" y="83827"/>
                  <a:pt x="552" y="85129"/>
                </a:cubicBezTo>
                <a:cubicBezTo>
                  <a:pt x="447" y="86431"/>
                  <a:pt x="367" y="87734"/>
                  <a:pt x="314" y="89040"/>
                </a:cubicBezTo>
                <a:cubicBezTo>
                  <a:pt x="262" y="90346"/>
                  <a:pt x="235" y="91650"/>
                  <a:pt x="235" y="92958"/>
                </a:cubicBezTo>
                <a:cubicBezTo>
                  <a:pt x="235" y="94264"/>
                  <a:pt x="262" y="95570"/>
                  <a:pt x="314" y="96876"/>
                </a:cubicBezTo>
                <a:cubicBezTo>
                  <a:pt x="367" y="98180"/>
                  <a:pt x="447" y="99485"/>
                  <a:pt x="552" y="100786"/>
                </a:cubicBezTo>
                <a:cubicBezTo>
                  <a:pt x="658" y="102089"/>
                  <a:pt x="790" y="103388"/>
                  <a:pt x="949" y="104685"/>
                </a:cubicBezTo>
                <a:cubicBezTo>
                  <a:pt x="1107" y="105983"/>
                  <a:pt x="1292" y="107274"/>
                  <a:pt x="1503" y="108564"/>
                </a:cubicBezTo>
                <a:cubicBezTo>
                  <a:pt x="1713" y="109854"/>
                  <a:pt x="1950" y="111137"/>
                  <a:pt x="2213" y="112417"/>
                </a:cubicBezTo>
                <a:cubicBezTo>
                  <a:pt x="2476" y="113698"/>
                  <a:pt x="2764" y="114971"/>
                  <a:pt x="3079" y="116239"/>
                </a:cubicBezTo>
                <a:cubicBezTo>
                  <a:pt x="3393" y="117508"/>
                  <a:pt x="3733" y="118769"/>
                  <a:pt x="4099" y="120023"/>
                </a:cubicBezTo>
                <a:cubicBezTo>
                  <a:pt x="4465" y="121278"/>
                  <a:pt x="4855" y="122522"/>
                  <a:pt x="5272" y="123761"/>
                </a:cubicBezTo>
                <a:cubicBezTo>
                  <a:pt x="5688" y="124999"/>
                  <a:pt x="6129" y="126229"/>
                  <a:pt x="6594" y="127450"/>
                </a:cubicBezTo>
                <a:cubicBezTo>
                  <a:pt x="7060" y="128671"/>
                  <a:pt x="7551" y="129882"/>
                  <a:pt x="8066" y="131081"/>
                </a:cubicBezTo>
                <a:cubicBezTo>
                  <a:pt x="8581" y="132283"/>
                  <a:pt x="9120" y="133473"/>
                  <a:pt x="9683" y="134651"/>
                </a:cubicBezTo>
                <a:cubicBezTo>
                  <a:pt x="10246" y="135830"/>
                  <a:pt x="10833" y="136996"/>
                  <a:pt x="11443" y="138151"/>
                </a:cubicBezTo>
                <a:cubicBezTo>
                  <a:pt x="12054" y="139307"/>
                  <a:pt x="12687" y="140449"/>
                  <a:pt x="13344" y="141578"/>
                </a:cubicBezTo>
                <a:cubicBezTo>
                  <a:pt x="14001" y="142708"/>
                  <a:pt x="14680" y="143822"/>
                  <a:pt x="15382" y="144925"/>
                </a:cubicBezTo>
                <a:cubicBezTo>
                  <a:pt x="16084" y="146027"/>
                  <a:pt x="16808" y="147114"/>
                  <a:pt x="17554" y="148186"/>
                </a:cubicBezTo>
                <a:cubicBezTo>
                  <a:pt x="18300" y="149259"/>
                  <a:pt x="19067" y="150315"/>
                  <a:pt x="19856" y="151357"/>
                </a:cubicBezTo>
                <a:cubicBezTo>
                  <a:pt x="20645" y="152399"/>
                  <a:pt x="21455" y="153423"/>
                  <a:pt x="22285" y="154431"/>
                </a:cubicBezTo>
                <a:cubicBezTo>
                  <a:pt x="23115" y="155441"/>
                  <a:pt x="23966" y="156431"/>
                  <a:pt x="24836" y="157406"/>
                </a:cubicBezTo>
                <a:cubicBezTo>
                  <a:pt x="25707" y="158380"/>
                  <a:pt x="26597" y="159336"/>
                  <a:pt x="27506" y="160274"/>
                </a:cubicBezTo>
                <a:cubicBezTo>
                  <a:pt x="28415" y="161212"/>
                  <a:pt x="29343" y="162132"/>
                  <a:pt x="30290" y="163032"/>
                </a:cubicBezTo>
                <a:cubicBezTo>
                  <a:pt x="31236" y="163934"/>
                  <a:pt x="32201" y="164815"/>
                  <a:pt x="33183" y="165675"/>
                </a:cubicBezTo>
                <a:cubicBezTo>
                  <a:pt x="34165" y="166536"/>
                  <a:pt x="35164" y="167377"/>
                  <a:pt x="36181" y="168198"/>
                </a:cubicBezTo>
                <a:cubicBezTo>
                  <a:pt x="37197" y="169019"/>
                  <a:pt x="38230" y="169820"/>
                  <a:pt x="39278" y="170598"/>
                </a:cubicBezTo>
                <a:cubicBezTo>
                  <a:pt x="40327" y="171377"/>
                  <a:pt x="41391" y="172135"/>
                  <a:pt x="42470" y="172870"/>
                </a:cubicBezTo>
                <a:cubicBezTo>
                  <a:pt x="43550" y="173607"/>
                  <a:pt x="44644" y="174321"/>
                  <a:pt x="45752" y="175012"/>
                </a:cubicBezTo>
                <a:cubicBezTo>
                  <a:pt x="46860" y="175704"/>
                  <a:pt x="47982" y="176372"/>
                  <a:pt x="49118" y="177018"/>
                </a:cubicBezTo>
                <a:cubicBezTo>
                  <a:pt x="50253" y="177665"/>
                  <a:pt x="51401" y="178289"/>
                  <a:pt x="52562" y="178888"/>
                </a:cubicBezTo>
                <a:cubicBezTo>
                  <a:pt x="53723" y="179487"/>
                  <a:pt x="54895" y="180063"/>
                  <a:pt x="56079" y="180614"/>
                </a:cubicBezTo>
                <a:cubicBezTo>
                  <a:pt x="57263" y="181168"/>
                  <a:pt x="58458" y="181696"/>
                  <a:pt x="59663" y="182198"/>
                </a:cubicBezTo>
                <a:cubicBezTo>
                  <a:pt x="60869" y="182703"/>
                  <a:pt x="62084" y="183181"/>
                  <a:pt x="63308" y="183635"/>
                </a:cubicBezTo>
                <a:cubicBezTo>
                  <a:pt x="64533" y="184091"/>
                  <a:pt x="65767" y="184521"/>
                  <a:pt x="67009" y="184923"/>
                </a:cubicBezTo>
                <a:cubicBezTo>
                  <a:pt x="68251" y="185329"/>
                  <a:pt x="69501" y="185707"/>
                  <a:pt x="70759" y="186062"/>
                </a:cubicBezTo>
                <a:lnTo>
                  <a:pt x="70759" y="-147"/>
                </a:lnTo>
                <a:close/>
                <a:moveTo>
                  <a:pt x="123148" y="186062"/>
                </a:moveTo>
                <a:cubicBezTo>
                  <a:pt x="124406" y="185707"/>
                  <a:pt x="125656" y="185329"/>
                  <a:pt x="126898" y="184925"/>
                </a:cubicBezTo>
                <a:cubicBezTo>
                  <a:pt x="128140" y="184521"/>
                  <a:pt x="129374" y="184091"/>
                  <a:pt x="130599" y="183636"/>
                </a:cubicBezTo>
                <a:cubicBezTo>
                  <a:pt x="131823" y="183182"/>
                  <a:pt x="133039" y="182703"/>
                  <a:pt x="134244" y="182198"/>
                </a:cubicBezTo>
                <a:cubicBezTo>
                  <a:pt x="135450" y="181696"/>
                  <a:pt x="136644" y="181168"/>
                  <a:pt x="137828" y="180615"/>
                </a:cubicBezTo>
                <a:cubicBezTo>
                  <a:pt x="139012" y="180063"/>
                  <a:pt x="140185" y="179487"/>
                  <a:pt x="141345" y="178888"/>
                </a:cubicBezTo>
                <a:cubicBezTo>
                  <a:pt x="142506" y="178289"/>
                  <a:pt x="143654" y="177665"/>
                  <a:pt x="144790" y="177018"/>
                </a:cubicBezTo>
                <a:cubicBezTo>
                  <a:pt x="145925" y="176374"/>
                  <a:pt x="147047" y="175704"/>
                  <a:pt x="148155" y="175012"/>
                </a:cubicBezTo>
                <a:cubicBezTo>
                  <a:pt x="149264" y="174321"/>
                  <a:pt x="150358" y="173607"/>
                  <a:pt x="151437" y="172871"/>
                </a:cubicBezTo>
                <a:cubicBezTo>
                  <a:pt x="152517" y="172135"/>
                  <a:pt x="153581" y="171379"/>
                  <a:pt x="154629" y="170599"/>
                </a:cubicBezTo>
                <a:cubicBezTo>
                  <a:pt x="155678" y="169820"/>
                  <a:pt x="156711" y="169019"/>
                  <a:pt x="157727" y="168198"/>
                </a:cubicBezTo>
                <a:cubicBezTo>
                  <a:pt x="158743" y="167378"/>
                  <a:pt x="159743" y="166538"/>
                  <a:pt x="160725" y="165675"/>
                </a:cubicBezTo>
                <a:cubicBezTo>
                  <a:pt x="161707" y="164815"/>
                  <a:pt x="162672" y="163934"/>
                  <a:pt x="163617" y="163032"/>
                </a:cubicBezTo>
                <a:cubicBezTo>
                  <a:pt x="164564" y="162132"/>
                  <a:pt x="165492" y="161212"/>
                  <a:pt x="166402" y="160275"/>
                </a:cubicBezTo>
                <a:cubicBezTo>
                  <a:pt x="167311" y="159336"/>
                  <a:pt x="168200" y="158381"/>
                  <a:pt x="169072" y="157407"/>
                </a:cubicBezTo>
                <a:cubicBezTo>
                  <a:pt x="169943" y="156433"/>
                  <a:pt x="170793" y="155441"/>
                  <a:pt x="171622" y="154433"/>
                </a:cubicBezTo>
                <a:cubicBezTo>
                  <a:pt x="172453" y="153423"/>
                  <a:pt x="173263" y="152399"/>
                  <a:pt x="174051" y="151357"/>
                </a:cubicBezTo>
                <a:cubicBezTo>
                  <a:pt x="174840" y="150317"/>
                  <a:pt x="175608" y="149259"/>
                  <a:pt x="176354" y="148186"/>
                </a:cubicBezTo>
                <a:cubicBezTo>
                  <a:pt x="177099" y="147114"/>
                  <a:pt x="177824" y="146027"/>
                  <a:pt x="178526" y="144925"/>
                </a:cubicBezTo>
                <a:cubicBezTo>
                  <a:pt x="179228" y="143824"/>
                  <a:pt x="179908" y="142708"/>
                  <a:pt x="180563" y="141579"/>
                </a:cubicBezTo>
                <a:cubicBezTo>
                  <a:pt x="181220" y="140449"/>
                  <a:pt x="181854" y="139307"/>
                  <a:pt x="182465" y="138152"/>
                </a:cubicBezTo>
                <a:cubicBezTo>
                  <a:pt x="183075" y="136996"/>
                  <a:pt x="183661" y="135830"/>
                  <a:pt x="184225" y="134651"/>
                </a:cubicBezTo>
                <a:cubicBezTo>
                  <a:pt x="184788" y="133473"/>
                  <a:pt x="185328" y="132283"/>
                  <a:pt x="185842" y="131081"/>
                </a:cubicBezTo>
                <a:cubicBezTo>
                  <a:pt x="186357" y="129882"/>
                  <a:pt x="186848" y="128671"/>
                  <a:pt x="187314" y="127450"/>
                </a:cubicBezTo>
                <a:cubicBezTo>
                  <a:pt x="187779" y="126229"/>
                  <a:pt x="188220" y="125001"/>
                  <a:pt x="188636" y="123762"/>
                </a:cubicBezTo>
                <a:cubicBezTo>
                  <a:pt x="189053" y="122524"/>
                  <a:pt x="189444" y="121278"/>
                  <a:pt x="189810" y="120023"/>
                </a:cubicBezTo>
                <a:cubicBezTo>
                  <a:pt x="190175" y="118769"/>
                  <a:pt x="190515" y="117508"/>
                  <a:pt x="190829" y="116239"/>
                </a:cubicBezTo>
                <a:cubicBezTo>
                  <a:pt x="191143" y="114971"/>
                  <a:pt x="191433" y="113698"/>
                  <a:pt x="191695" y="112417"/>
                </a:cubicBezTo>
                <a:cubicBezTo>
                  <a:pt x="191958" y="111137"/>
                  <a:pt x="192194" y="109854"/>
                  <a:pt x="192405" y="108564"/>
                </a:cubicBezTo>
                <a:cubicBezTo>
                  <a:pt x="192616" y="107276"/>
                  <a:pt x="192800" y="105983"/>
                  <a:pt x="192959" y="104685"/>
                </a:cubicBezTo>
                <a:cubicBezTo>
                  <a:pt x="193119" y="103388"/>
                  <a:pt x="193251" y="102089"/>
                  <a:pt x="193356" y="100786"/>
                </a:cubicBezTo>
                <a:cubicBezTo>
                  <a:pt x="193462" y="99485"/>
                  <a:pt x="193541" y="98180"/>
                  <a:pt x="193594" y="96876"/>
                </a:cubicBezTo>
                <a:cubicBezTo>
                  <a:pt x="193647" y="95570"/>
                  <a:pt x="193673" y="94264"/>
                  <a:pt x="193673" y="92958"/>
                </a:cubicBezTo>
                <a:cubicBezTo>
                  <a:pt x="193673" y="91650"/>
                  <a:pt x="193647" y="90346"/>
                  <a:pt x="193594" y="89040"/>
                </a:cubicBezTo>
                <a:cubicBezTo>
                  <a:pt x="193541" y="87734"/>
                  <a:pt x="193462" y="86431"/>
                  <a:pt x="193356" y="85129"/>
                </a:cubicBezTo>
                <a:cubicBezTo>
                  <a:pt x="193251" y="83826"/>
                  <a:pt x="193119" y="82528"/>
                  <a:pt x="192959" y="81230"/>
                </a:cubicBezTo>
                <a:cubicBezTo>
                  <a:pt x="192800" y="79934"/>
                  <a:pt x="192616" y="78641"/>
                  <a:pt x="192405" y="77351"/>
                </a:cubicBezTo>
                <a:cubicBezTo>
                  <a:pt x="192194" y="76062"/>
                  <a:pt x="191958" y="74777"/>
                  <a:pt x="191695" y="73497"/>
                </a:cubicBezTo>
                <a:cubicBezTo>
                  <a:pt x="191433" y="72218"/>
                  <a:pt x="191143" y="70945"/>
                  <a:pt x="190829" y="69676"/>
                </a:cubicBezTo>
                <a:cubicBezTo>
                  <a:pt x="190515" y="68408"/>
                  <a:pt x="190175" y="67147"/>
                  <a:pt x="189810" y="65893"/>
                </a:cubicBezTo>
                <a:cubicBezTo>
                  <a:pt x="189444" y="64639"/>
                  <a:pt x="189053" y="63392"/>
                  <a:pt x="188636" y="62154"/>
                </a:cubicBezTo>
                <a:cubicBezTo>
                  <a:pt x="188220" y="60915"/>
                  <a:pt x="187779" y="59685"/>
                  <a:pt x="187314" y="58465"/>
                </a:cubicBezTo>
                <a:cubicBezTo>
                  <a:pt x="186848" y="57245"/>
                  <a:pt x="186357" y="56035"/>
                  <a:pt x="185842" y="54833"/>
                </a:cubicBezTo>
                <a:cubicBezTo>
                  <a:pt x="185328" y="53633"/>
                  <a:pt x="184788" y="52443"/>
                  <a:pt x="184225" y="51265"/>
                </a:cubicBezTo>
                <a:cubicBezTo>
                  <a:pt x="183661" y="50086"/>
                  <a:pt x="183075" y="48918"/>
                  <a:pt x="182465" y="47764"/>
                </a:cubicBezTo>
                <a:cubicBezTo>
                  <a:pt x="181854" y="46609"/>
                  <a:pt x="181220" y="45466"/>
                  <a:pt x="180563" y="44337"/>
                </a:cubicBezTo>
                <a:cubicBezTo>
                  <a:pt x="179908" y="43208"/>
                  <a:pt x="179228" y="42092"/>
                  <a:pt x="178526" y="40991"/>
                </a:cubicBezTo>
                <a:cubicBezTo>
                  <a:pt x="177824" y="39888"/>
                  <a:pt x="177099" y="38801"/>
                  <a:pt x="176354" y="37728"/>
                </a:cubicBezTo>
                <a:cubicBezTo>
                  <a:pt x="175608" y="36656"/>
                  <a:pt x="174840" y="35599"/>
                  <a:pt x="174051" y="34557"/>
                </a:cubicBezTo>
                <a:cubicBezTo>
                  <a:pt x="173263" y="33517"/>
                  <a:pt x="172453" y="32491"/>
                  <a:pt x="171622" y="31483"/>
                </a:cubicBezTo>
                <a:cubicBezTo>
                  <a:pt x="170793" y="30474"/>
                  <a:pt x="169943" y="29483"/>
                  <a:pt x="169072" y="28509"/>
                </a:cubicBezTo>
                <a:cubicBezTo>
                  <a:pt x="168200" y="27535"/>
                  <a:pt x="167311" y="26578"/>
                  <a:pt x="166402" y="25641"/>
                </a:cubicBezTo>
                <a:cubicBezTo>
                  <a:pt x="165492" y="24702"/>
                  <a:pt x="164564" y="23783"/>
                  <a:pt x="163617" y="22882"/>
                </a:cubicBezTo>
                <a:cubicBezTo>
                  <a:pt x="162672" y="21982"/>
                  <a:pt x="161707" y="21101"/>
                  <a:pt x="160725" y="20240"/>
                </a:cubicBezTo>
                <a:cubicBezTo>
                  <a:pt x="159743" y="19378"/>
                  <a:pt x="158743" y="18538"/>
                  <a:pt x="157727" y="17716"/>
                </a:cubicBezTo>
                <a:cubicBezTo>
                  <a:pt x="156711" y="16895"/>
                  <a:pt x="155678" y="16096"/>
                  <a:pt x="154629" y="15317"/>
                </a:cubicBezTo>
                <a:cubicBezTo>
                  <a:pt x="153581" y="14538"/>
                  <a:pt x="152517" y="13781"/>
                  <a:pt x="151437" y="13045"/>
                </a:cubicBezTo>
                <a:cubicBezTo>
                  <a:pt x="150358" y="12309"/>
                  <a:pt x="149264" y="11594"/>
                  <a:pt x="148155" y="10903"/>
                </a:cubicBezTo>
                <a:cubicBezTo>
                  <a:pt x="147047" y="10211"/>
                  <a:pt x="145925" y="9542"/>
                  <a:pt x="144789" y="8897"/>
                </a:cubicBezTo>
                <a:cubicBezTo>
                  <a:pt x="143654" y="8251"/>
                  <a:pt x="142506" y="7628"/>
                  <a:pt x="141345" y="7027"/>
                </a:cubicBezTo>
                <a:cubicBezTo>
                  <a:pt x="140185" y="6428"/>
                  <a:pt x="139012" y="5851"/>
                  <a:pt x="137828" y="5301"/>
                </a:cubicBezTo>
                <a:cubicBezTo>
                  <a:pt x="136644" y="4748"/>
                  <a:pt x="135450" y="4220"/>
                  <a:pt x="134244" y="3716"/>
                </a:cubicBezTo>
                <a:cubicBezTo>
                  <a:pt x="133039" y="3212"/>
                  <a:pt x="131823" y="2734"/>
                  <a:pt x="130599" y="2280"/>
                </a:cubicBezTo>
                <a:cubicBezTo>
                  <a:pt x="129374" y="1824"/>
                  <a:pt x="128140" y="1396"/>
                  <a:pt x="126898" y="991"/>
                </a:cubicBezTo>
                <a:cubicBezTo>
                  <a:pt x="125656" y="586"/>
                  <a:pt x="124406" y="207"/>
                  <a:pt x="123148" y="-147"/>
                </a:cubicBezTo>
                <a:lnTo>
                  <a:pt x="123148" y="186062"/>
                </a:lnTo>
                <a:close/>
              </a:path>
            </a:pathLst>
          </a:custGeom>
          <a:solidFill>
            <a:schemeClr val="accent1"/>
          </a:solidFill>
          <a:ln w="160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690" name="日期占位符 3"/>
          <p:cNvSpPr>
            <a:spLocks noGrp="1"/>
          </p:cNvSpPr>
          <p:nvPr>
            <p:ph type="dt" sz="half" idx="10"/>
            <p:custDataLst>
              <p:tags r:id="rId14"/>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692" name="页脚占位符 4"/>
          <p:cNvSpPr>
            <a:spLocks noGrp="1"/>
          </p:cNvSpPr>
          <p:nvPr>
            <p:ph type="ftr" sz="quarter" idx="11"/>
            <p:custDataLst>
              <p:tags r:id="rId15"/>
            </p:custDataLst>
          </p:nvPr>
        </p:nvSpPr>
        <p:spPr>
          <a:xfrm>
            <a:off x="4116000" y="6314400"/>
            <a:ext cx="3960000" cy="316800"/>
          </a:xfrm>
        </p:spPr>
        <p:txBody>
          <a:bodyPr/>
          <a:lstStyle/>
          <a:p>
            <a:endParaRPr lang="zh-CN" altLang="en-US"/>
          </a:p>
        </p:txBody>
      </p:sp>
      <p:sp>
        <p:nvSpPr>
          <p:cNvPr id="1048694" name="灯片编号占位符 5"/>
          <p:cNvSpPr>
            <a:spLocks noGrp="1"/>
          </p:cNvSpPr>
          <p:nvPr>
            <p:ph type="sldNum" sz="quarter" idx="12"/>
            <p:custDataLst>
              <p:tags r:id="rId16"/>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35" name=""/>
        <p:cNvGrpSpPr/>
        <p:nvPr/>
      </p:nvGrpSpPr>
      <p:grpSpPr>
        <a:xfrm>
          <a:off x="0" y="0"/>
          <a:ext cx="0" cy="0"/>
        </a:xfrm>
      </p:grpSpPr>
      <p:pic>
        <p:nvPicPr>
          <p:cNvPr id="2097157" name="图片 9" descr="幻灯片4"/>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696" name="正文"/>
          <p:cNvSpPr txBox="1">
            <a:spLocks noGrp="1"/>
          </p:cNvSpPr>
          <p:nvPr>
            <p:ph idx="3"/>
            <p:custDataLst>
              <p:tags r:id="rId3"/>
            </p:custDataLst>
          </p:nvPr>
        </p:nvSpPr>
        <p:spPr>
          <a:xfrm>
            <a:off x="608400" y="1490400"/>
            <a:ext cx="10969200" cy="47592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微软雅黑" panose="020b0503020204020204" pitchFamily="3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a:p>
            <a:pPr lvl="0"/>
            <a:endParaRPr>
              <a:sym typeface="+mn-ea"/>
            </a:endParaRPr>
          </a:p>
        </p:txBody>
      </p:sp>
      <p:sp>
        <p:nvSpPr>
          <p:cNvPr id="1048698" name="标题"/>
          <p:cNvSpPr txBox="1">
            <a:spLocks noGrp="1"/>
          </p:cNvSpPr>
          <p:nvPr>
            <p:ph type="title" idx="2"/>
            <p:custDataLst>
              <p:tags r:id="rId4"/>
            </p:custDataLst>
          </p:nvPr>
        </p:nvSpPr>
        <p:spPr>
          <a:xfrm>
            <a:off x="608400" y="608400"/>
            <a:ext cx="10969200" cy="705600"/>
          </a:xfrm>
          <a:prstGeom prst="rect">
            <a:avLst/>
          </a:prstGeom>
          <a:noFill/>
          <a:ln>
            <a:noFill/>
            <a:prstDash val="sysDash"/>
          </a:ln>
        </p:spPr>
        <p:txBody>
          <a:bodyPr vert="horz" wrap="square" rtlCol="0" anchor="ctr" anchorCtr="0">
            <a:normAutofit/>
          </a:bodyPr>
          <a:lstStyle>
            <a:lvl1pPr marL="0" marR="0" lvl="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solidFill>
                <a:latin typeface="+mj-ea"/>
                <a:ea typeface="+mj-ea"/>
                <a:cs typeface="微软雅黑" panose="020b0503020204020204" pitchFamily="34" charset="-122"/>
                <a:sym typeface="+mn-ea"/>
              </a:defRPr>
            </a:lvl1pPr>
          </a:lstStyle>
          <a:p>
            <a:pPr lvl="0"/>
            <a:r>
              <a:rPr>
                <a:sym typeface="+mn-ea"/>
              </a:rPr>
              <a:t>单击此处编辑母版标题样式</a:t>
            </a:r>
            <a:endParaRPr>
              <a:sym typeface="+mn-ea"/>
            </a:endParaRPr>
          </a:p>
        </p:txBody>
      </p:sp>
      <p:sp>
        <p:nvSpPr>
          <p:cNvPr id="1048700" name="矩形 6"/>
          <p:cNvSpPr/>
          <p:nvPr>
            <p:custDataLst>
              <p:tags r:id="rId5"/>
            </p:custDataLst>
          </p:nvPr>
        </p:nvSpPr>
        <p:spPr>
          <a:xfrm>
            <a:off x="430998" y="745200"/>
            <a:ext cx="108000" cy="432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4">
                  <a:lumMod val="75000"/>
                </a:schemeClr>
              </a:solidFill>
              <a:cs typeface="微软雅黑" panose="020b0503020204020204" pitchFamily="34" charset="-122"/>
            </a:endParaRPr>
          </a:p>
        </p:txBody>
      </p:sp>
      <p:sp>
        <p:nvSpPr>
          <p:cNvPr id="1048702" name="日期占位符 3"/>
          <p:cNvSpPr>
            <a:spLocks noGrp="1"/>
          </p:cNvSpPr>
          <p:nvPr>
            <p:ph type="dt" sz="half" idx="10"/>
            <p:custDataLst>
              <p:tags r:id="rId6"/>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04" name="页脚占位符 4"/>
          <p:cNvSpPr>
            <a:spLocks noGrp="1"/>
          </p:cNvSpPr>
          <p:nvPr>
            <p:ph type="ftr" sz="quarter" idx="11"/>
            <p:custDataLst>
              <p:tags r:id="rId7"/>
            </p:custDataLst>
          </p:nvPr>
        </p:nvSpPr>
        <p:spPr>
          <a:xfrm>
            <a:off x="4116000" y="6314400"/>
            <a:ext cx="3960000" cy="316800"/>
          </a:xfrm>
        </p:spPr>
        <p:txBody>
          <a:bodyPr/>
          <a:lstStyle/>
          <a:p>
            <a:endParaRPr lang="zh-CN" altLang="en-US"/>
          </a:p>
        </p:txBody>
      </p:sp>
      <p:sp>
        <p:nvSpPr>
          <p:cNvPr id="1048706" name="灯片编号占位符 5"/>
          <p:cNvSpPr>
            <a:spLocks noGrp="1"/>
          </p:cNvSpPr>
          <p:nvPr>
            <p:ph type="sldNum" sz="quarter" idx="12"/>
            <p:custDataLst>
              <p:tags r:id="rId8"/>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pic>
        <p:nvPicPr>
          <p:cNvPr id="2097159" name="图片 7" descr="幻灯片2"/>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708" name="副标题"/>
          <p:cNvSpPr txBox="1">
            <a:spLocks noGrp="1"/>
          </p:cNvSpPr>
          <p:nvPr>
            <p:ph type="body" idx="3" hasCustomPrompt="1"/>
            <p:custDataLst>
              <p:tags r:id="rId3"/>
            </p:custDataLst>
          </p:nvPr>
        </p:nvSpPr>
        <p:spPr>
          <a:xfrm>
            <a:off x="3489971" y="627052"/>
            <a:ext cx="2719998" cy="450000"/>
          </a:xfrm>
          <a:prstGeom prst="rect">
            <a:avLst/>
          </a:prstGeom>
          <a:noFill/>
        </p:spPr>
        <p:txBody>
          <a:bodyPr wrap="square" lIns="0" tIns="0" rIns="0" bIns="0" rtlCol="0" anchor="ctr">
            <a:normAutofit/>
          </a:bodyPr>
          <a:lstStyle>
            <a:lvl1pPr marL="0" marR="0" algn="l" defTabSz="914400" rtl="0" eaLnBrk="1" fontAlgn="auto" latinLnBrk="0" hangingPunct="1">
              <a:lnSpc>
                <a:spcPct val="100000"/>
              </a:lnSpc>
              <a:buClrTx/>
              <a:buSzTx/>
              <a:buFontTx/>
              <a:buNone/>
              <a:defRPr kumimoji="0" lang="en-US" altLang="zh-CN" sz="2000" b="0" i="0" u="none" strike="noStrike" kern="1200" cap="none" spc="300" normalizeH="0" baseline="0" noProof="1">
                <a:solidFill>
                  <a:schemeClr val="tx1"/>
                </a:solidFill>
                <a:latin typeface="+mn-ea"/>
                <a:ea typeface="+mn-ea"/>
                <a:cs typeface="微软雅黑" panose="020b0503020204020204" pitchFamily="34" charset="-122"/>
              </a:defRPr>
            </a:lvl1pPr>
          </a:lstStyle>
          <a:p>
            <a:pPr lvl="0" algn="l"/>
            <a:r>
              <a:rPr err="1">
                <a:sym typeface="+mn-ea"/>
              </a:rPr>
              <a:t>单击此处编辑副标题</a:t>
            </a:r>
            <a:endParaRPr>
              <a:sym typeface="+mn-ea"/>
            </a:endParaRPr>
          </a:p>
        </p:txBody>
      </p:sp>
      <p:sp>
        <p:nvSpPr>
          <p:cNvPr id="1048710" name="标题"/>
          <p:cNvSpPr txBox="1">
            <a:spLocks noGrp="1"/>
          </p:cNvSpPr>
          <p:nvPr>
            <p:ph type="title" idx="2" hasCustomPrompt="1"/>
            <p:custDataLst>
              <p:tags r:id="rId4"/>
            </p:custDataLst>
          </p:nvPr>
        </p:nvSpPr>
        <p:spPr>
          <a:xfrm>
            <a:off x="174924" y="528887"/>
            <a:ext cx="3108961" cy="646331"/>
          </a:xfrm>
          <a:prstGeom prst="rect">
            <a:avLst/>
          </a:prstGeom>
          <a:noFill/>
        </p:spPr>
        <p:txBody>
          <a:bodyPr wrap="square" lIns="0" tIns="0" rIns="0" bIns="0" rtlCol="0" anchor="ctr">
            <a:normAutofit/>
          </a:bodyPr>
          <a:lstStyle>
            <a:lvl1pPr marL="0" marR="0" algn="r" defTabSz="914400" rtl="0" eaLnBrk="1" fontAlgn="auto" latinLnBrk="0" hangingPunct="1">
              <a:lnSpc>
                <a:spcPct val="100000"/>
              </a:lnSpc>
              <a:buClrTx/>
              <a:buSzTx/>
              <a:buFontTx/>
              <a:buNone/>
              <a:defRPr kumimoji="0" lang="en-US" altLang="zh-CN" sz="3600" b="1" i="0" u="none" strike="noStrike" kern="1200" cap="none" spc="300" normalizeH="0" baseline="0" noProof="1">
                <a:solidFill>
                  <a:schemeClr val="accent1"/>
                </a:solidFill>
                <a:latin typeface="+mj-lt"/>
                <a:ea typeface="微软雅黑" panose="020b0503020204020204" pitchFamily="34" charset="-122"/>
                <a:cs typeface="微软雅黑" panose="020b0503020204020204" pitchFamily="34" charset="-122"/>
              </a:defRPr>
            </a:lvl1pPr>
          </a:lstStyle>
          <a:p>
            <a:pPr lvl="0" algn="r"/>
            <a:r>
              <a:rPr>
                <a:sym typeface="+mn-ea"/>
              </a:rPr>
              <a:t>单击编辑标题</a:t>
            </a:r>
            <a:endParaRPr>
              <a:sym typeface="+mn-ea"/>
            </a:endParaRPr>
          </a:p>
        </p:txBody>
      </p:sp>
      <p:cxnSp>
        <p:nvCxnSpPr>
          <p:cNvPr id="3145729" name="直接连接符 17"/>
          <p:cNvCxnSpPr/>
          <p:nvPr>
            <p:custDataLst>
              <p:tags r:id="rId5"/>
            </p:custDataLst>
          </p:nvPr>
        </p:nvCxnSpPr>
        <p:spPr>
          <a:xfrm>
            <a:off x="993913" y="1447137"/>
            <a:ext cx="1041223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1048712" name="日期占位符 2"/>
          <p:cNvSpPr>
            <a:spLocks noGrp="1"/>
          </p:cNvSpPr>
          <p:nvPr>
            <p:ph type="dt" sz="half" idx="10"/>
            <p:custDataLst>
              <p:tags r:id="rId6"/>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14" name="页脚占位符 3"/>
          <p:cNvSpPr>
            <a:spLocks noGrp="1"/>
          </p:cNvSpPr>
          <p:nvPr>
            <p:ph type="ftr" sz="quarter" idx="11"/>
            <p:custDataLst>
              <p:tags r:id="rId7"/>
            </p:custDataLst>
          </p:nvPr>
        </p:nvSpPr>
        <p:spPr>
          <a:xfrm>
            <a:off x="4116000" y="6314400"/>
            <a:ext cx="3960000" cy="316800"/>
          </a:xfrm>
        </p:spPr>
        <p:txBody>
          <a:bodyPr/>
          <a:lstStyle/>
          <a:p>
            <a:endParaRPr lang="zh-CN" altLang="en-US"/>
          </a:p>
        </p:txBody>
      </p:sp>
      <p:sp>
        <p:nvSpPr>
          <p:cNvPr id="1048716" name="灯片编号占位符 4"/>
          <p:cNvSpPr>
            <a:spLocks noGrp="1"/>
          </p:cNvSpPr>
          <p:nvPr>
            <p:ph type="sldNum" sz="quarter" idx="12"/>
            <p:custDataLst>
              <p:tags r:id="rId8"/>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39" name=""/>
        <p:cNvGrpSpPr/>
        <p:nvPr/>
      </p:nvGrpSpPr>
      <p:grpSpPr>
        <a:xfrm>
          <a:off x="0" y="0"/>
          <a:ext cx="0" cy="0"/>
        </a:xfrm>
      </p:grpSpPr>
      <p:pic>
        <p:nvPicPr>
          <p:cNvPr id="2097161" name="图片 8" descr="幻灯片3"/>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718" name="节编号"/>
          <p:cNvSpPr txBox="1">
            <a:spLocks noGrp="1"/>
          </p:cNvSpPr>
          <p:nvPr>
            <p:ph type="body" idx="2" hasCustomPrompt="1"/>
            <p:custDataLst>
              <p:tags r:id="rId3"/>
            </p:custDataLst>
          </p:nvPr>
        </p:nvSpPr>
        <p:spPr>
          <a:xfrm>
            <a:off x="2292263" y="1277655"/>
            <a:ext cx="2088905" cy="3945697"/>
          </a:xfrm>
          <a:prstGeom prst="rect">
            <a:avLst/>
          </a:prstGeom>
          <a:noFill/>
        </p:spPr>
        <p:txBody>
          <a:bodyPr wrap="square" lIns="0" tIns="0" rIns="0" bIns="0" rtlCol="0" anchor="ctr" anchorCtr="0">
            <a:normAutofit/>
          </a:bodyPr>
          <a:lstStyle>
            <a:lvl1pPr marL="0" marR="0" algn="r" defTabSz="914400" rtl="0" eaLnBrk="1" fontAlgn="auto" latinLnBrk="0" hangingPunct="1">
              <a:lnSpc>
                <a:spcPct val="100000"/>
              </a:lnSpc>
              <a:buClrTx/>
              <a:buSzTx/>
              <a:buFontTx/>
              <a:buNone/>
              <a:defRPr kumimoji="0" lang="en-US" altLang="zh-CN" sz="3600" b="1" i="0" u="none" strike="noStrike" kern="1200" cap="none" spc="300" normalizeH="0" baseline="0" noProof="1">
                <a:solidFill>
                  <a:schemeClr val="accent1"/>
                </a:solidFill>
                <a:latin typeface="+mj-ea"/>
                <a:ea typeface="+mj-ea"/>
                <a:cs typeface="微软雅黑" panose="020b0503020204020204" pitchFamily="34" charset="-122"/>
              </a:defRPr>
            </a:lvl1pPr>
          </a:lstStyle>
          <a:p>
            <a:pPr lvl="0" algn="r"/>
            <a:r>
              <a:rPr err="1">
                <a:sym typeface="+mn-ea"/>
              </a:rPr>
              <a:t>节编号</a:t>
            </a:r>
            <a:endParaRPr>
              <a:sym typeface="+mn-ea"/>
            </a:endParaRPr>
          </a:p>
        </p:txBody>
      </p:sp>
      <p:sp>
        <p:nvSpPr>
          <p:cNvPr id="1048720" name="标题"/>
          <p:cNvSpPr txBox="1">
            <a:spLocks noGrp="1"/>
          </p:cNvSpPr>
          <p:nvPr>
            <p:ph type="title" idx="1" hasCustomPrompt="1"/>
            <p:custDataLst>
              <p:tags r:id="rId4"/>
            </p:custDataLst>
          </p:nvPr>
        </p:nvSpPr>
        <p:spPr>
          <a:xfrm>
            <a:off x="4924425" y="1277655"/>
            <a:ext cx="5019675" cy="3945697"/>
          </a:xfrm>
          <a:prstGeom prst="rect">
            <a:avLst/>
          </a:prstGeom>
          <a:noFill/>
        </p:spPr>
        <p:txBody>
          <a:bodyPr wrap="square" lIns="0" tIns="0" rIns="0" bIns="0" rtlCol="0" anchor="ctr">
            <a:normAutofit/>
          </a:bodyPr>
          <a:lstStyle>
            <a:lvl1pPr marL="0" marR="0" algn="l" defTabSz="914400" rtl="0" eaLnBrk="1" fontAlgn="auto" latinLnBrk="0" hangingPunct="1">
              <a:lnSpc>
                <a:spcPct val="100000"/>
              </a:lnSpc>
              <a:buClrTx/>
              <a:buSzTx/>
              <a:buFontTx/>
              <a:buNone/>
              <a:defRPr kumimoji="0" lang="zh-CN" altLang="en-US" sz="3600" b="1" i="0" u="none" strike="noStrike" kern="1200" cap="none" spc="300" normalizeH="0" baseline="0" noProof="1">
                <a:solidFill>
                  <a:schemeClr val="tx1"/>
                </a:solidFill>
                <a:latin typeface="+mj-ea"/>
                <a:ea typeface="+mj-ea"/>
                <a:cs typeface="微软雅黑" panose="020b0503020204020204" pitchFamily="34" charset="-122"/>
              </a:defRPr>
            </a:lvl1pPr>
          </a:lstStyle>
          <a:p>
            <a:pPr lvl="0"/>
            <a:r>
              <a:rPr>
                <a:sym typeface="+mn-ea"/>
              </a:rPr>
              <a:t>单击此处编辑标题</a:t>
            </a:r>
            <a:endParaRPr>
              <a:sym typeface="+mn-ea"/>
            </a:endParaRPr>
          </a:p>
        </p:txBody>
      </p:sp>
      <p:sp>
        <p:nvSpPr>
          <p:cNvPr id="1048722" name="日期占位符 3"/>
          <p:cNvSpPr>
            <a:spLocks noGrp="1"/>
          </p:cNvSpPr>
          <p:nvPr>
            <p:ph type="dt" sz="half" idx="10"/>
            <p:custDataLst>
              <p:tags r:id="rId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24" name="页脚占位符 4"/>
          <p:cNvSpPr>
            <a:spLocks noGrp="1"/>
          </p:cNvSpPr>
          <p:nvPr>
            <p:ph type="ftr" sz="quarter" idx="11"/>
            <p:custDataLst>
              <p:tags r:id="rId6"/>
            </p:custDataLst>
          </p:nvPr>
        </p:nvSpPr>
        <p:spPr>
          <a:xfrm>
            <a:off x="4116000" y="6314400"/>
            <a:ext cx="3960000" cy="316800"/>
          </a:xfrm>
        </p:spPr>
        <p:txBody>
          <a:bodyPr/>
          <a:lstStyle/>
          <a:p>
            <a:endParaRPr lang="zh-CN" altLang="en-US"/>
          </a:p>
        </p:txBody>
      </p:sp>
      <p:sp>
        <p:nvSpPr>
          <p:cNvPr id="1048726" name="灯片编号占位符 5"/>
          <p:cNvSpPr>
            <a:spLocks noGrp="1"/>
          </p:cNvSpPr>
          <p:nvPr>
            <p:ph type="sldNum" sz="quarter" idx="12"/>
            <p:custDataLst>
              <p:tags r:id="rId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41" name=""/>
        <p:cNvGrpSpPr/>
        <p:nvPr/>
      </p:nvGrpSpPr>
      <p:grpSpPr>
        <a:xfrm>
          <a:off x="0" y="0"/>
          <a:ext cx="0" cy="0"/>
        </a:xfrm>
      </p:grpSpPr>
      <p:pic>
        <p:nvPicPr>
          <p:cNvPr id="2097163" name="图片 11" descr="卡通人物  低可信度描述已自动生成"/>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728" name="正文"/>
          <p:cNvSpPr txBox="1">
            <a:spLocks noGrp="1"/>
          </p:cNvSpPr>
          <p:nvPr>
            <p:ph idx="4"/>
            <p:custDataLst>
              <p:tags r:id="rId3"/>
            </p:custDataLst>
          </p:nvPr>
        </p:nvSpPr>
        <p:spPr>
          <a:xfrm>
            <a:off x="6400805"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微软雅黑" panose="020b0503020204020204" pitchFamily="3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微软雅黑" panose="020b0503020204020204" pitchFamily="34" charset="-122"/>
                <a:ea typeface="微软雅黑" panose="020b0503020204020204" pitchFamily="34" charset="-122"/>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微软雅黑" panose="020b0503020204020204" pitchFamily="34" charset="-122"/>
                <a:ea typeface="微软雅黑" panose="020b0503020204020204" pitchFamily="34" charset="-122"/>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微软雅黑" panose="020b0503020204020204" pitchFamily="34" charset="-122"/>
                <a:ea typeface="微软雅黑" panose="020b0503020204020204" pitchFamily="34" charset="-122"/>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微软雅黑" panose="020b0503020204020204" pitchFamily="34" charset="-122"/>
                <a:ea typeface="微软雅黑" panose="020b0503020204020204" pitchFamily="34" charset="-122"/>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30" name="正文"/>
          <p:cNvSpPr txBox="1">
            <a:spLocks noGrp="1"/>
          </p:cNvSpPr>
          <p:nvPr>
            <p:ph idx="3"/>
            <p:custDataLst>
              <p:tags r:id="rId4"/>
            </p:custDataLst>
          </p:nvPr>
        </p:nvSpPr>
        <p:spPr>
          <a:xfrm>
            <a:off x="608400"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微软雅黑" panose="020b0503020204020204" pitchFamily="3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微软雅黑" panose="020b0503020204020204" pitchFamily="34" charset="-122"/>
                <a:ea typeface="微软雅黑" panose="020b0503020204020204" pitchFamily="34" charset="-122"/>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微软雅黑" panose="020b0503020204020204" pitchFamily="34" charset="-122"/>
                <a:ea typeface="微软雅黑" panose="020b0503020204020204" pitchFamily="34" charset="-122"/>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微软雅黑" panose="020b0503020204020204" pitchFamily="34" charset="-122"/>
                <a:ea typeface="微软雅黑" panose="020b0503020204020204" pitchFamily="34" charset="-122"/>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微软雅黑" panose="020b0503020204020204" pitchFamily="34" charset="-122"/>
                <a:ea typeface="微软雅黑" panose="020b0503020204020204" pitchFamily="34" charset="-122"/>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32" name="标题"/>
          <p:cNvSpPr txBox="1">
            <a:spLocks noGrp="1"/>
          </p:cNvSpPr>
          <p:nvPr>
            <p:ph type="title" idx="2"/>
            <p:custDataLst>
              <p:tags r:id="rId5"/>
            </p:custDataLst>
          </p:nvPr>
        </p:nvSpPr>
        <p:spPr>
          <a:xfrm>
            <a:off x="608400" y="608400"/>
            <a:ext cx="10969200" cy="705600"/>
          </a:xfrm>
          <a:prstGeom prst="rect">
            <a:avLst/>
          </a:prstGeom>
          <a:noFill/>
          <a:ln>
            <a:noFill/>
            <a:prstDash val="sysDash"/>
          </a:ln>
        </p:spPr>
        <p:txBody>
          <a:bodyPr wrap="square" rtlCol="0" anchor="ctr" anchorCtr="0">
            <a:normAutofit/>
          </a:bodyPr>
          <a:lstStyle>
            <a:lvl1pPr marL="0" marR="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solidFill>
                <a:latin typeface="+mj-ea"/>
                <a:ea typeface="+mj-ea"/>
                <a:cs typeface="微软雅黑" panose="020b0503020204020204" pitchFamily="34" charset="-122"/>
              </a:defRPr>
            </a:lvl1pPr>
          </a:lstStyle>
          <a:p>
            <a:pPr lvl="0"/>
            <a:r>
              <a:rPr>
                <a:sym typeface="+mn-ea"/>
              </a:rPr>
              <a:t>单击此处编辑母版标题样式</a:t>
            </a:r>
            <a:endParaRPr>
              <a:sym typeface="+mn-ea"/>
            </a:endParaRPr>
          </a:p>
        </p:txBody>
      </p:sp>
      <p:sp>
        <p:nvSpPr>
          <p:cNvPr id="1048734" name="矩形 7"/>
          <p:cNvSpPr/>
          <p:nvPr>
            <p:custDataLst>
              <p:tags r:id="rId6"/>
            </p:custDataLst>
          </p:nvPr>
        </p:nvSpPr>
        <p:spPr>
          <a:xfrm>
            <a:off x="430998" y="745200"/>
            <a:ext cx="108000" cy="432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4">
                  <a:lumMod val="75000"/>
                </a:schemeClr>
              </a:solidFill>
              <a:cs typeface="微软雅黑" panose="020b0503020204020204" pitchFamily="34" charset="-122"/>
            </a:endParaRPr>
          </a:p>
        </p:txBody>
      </p:sp>
      <p:sp>
        <p:nvSpPr>
          <p:cNvPr id="1048736" name="日期占位符 4"/>
          <p:cNvSpPr>
            <a:spLocks noGrp="1"/>
          </p:cNvSpPr>
          <p:nvPr>
            <p:ph type="dt" sz="half" idx="10"/>
            <p:custDataLst>
              <p:tags r:id="rId7"/>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38" name="页脚占位符 5"/>
          <p:cNvSpPr>
            <a:spLocks noGrp="1"/>
          </p:cNvSpPr>
          <p:nvPr>
            <p:ph type="ftr" sz="quarter" idx="11"/>
            <p:custDataLst>
              <p:tags r:id="rId8"/>
            </p:custDataLst>
          </p:nvPr>
        </p:nvSpPr>
        <p:spPr>
          <a:xfrm>
            <a:off x="4116000" y="6314400"/>
            <a:ext cx="3960000" cy="316800"/>
          </a:xfrm>
        </p:spPr>
        <p:txBody>
          <a:bodyPr/>
          <a:lstStyle/>
          <a:p>
            <a:endParaRPr lang="zh-CN" altLang="en-US"/>
          </a:p>
        </p:txBody>
      </p:sp>
      <p:sp>
        <p:nvSpPr>
          <p:cNvPr id="1048740" name="灯片编号占位符 6"/>
          <p:cNvSpPr>
            <a:spLocks noGrp="1"/>
          </p:cNvSpPr>
          <p:nvPr>
            <p:ph type="sldNum" sz="quarter" idx="12"/>
            <p:custDataLst>
              <p:tags r:id="rId9"/>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43" name=""/>
        <p:cNvGrpSpPr/>
        <p:nvPr/>
      </p:nvGrpSpPr>
      <p:grpSpPr>
        <a:xfrm>
          <a:off x="0" y="0"/>
          <a:ext cx="0" cy="0"/>
        </a:xfrm>
      </p:grpSpPr>
      <p:pic>
        <p:nvPicPr>
          <p:cNvPr id="2097165" name="图片 15" descr="卡通人物  低可信度描述已自动生成"/>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742" name="正文"/>
          <p:cNvSpPr txBox="1">
            <a:spLocks noGrp="1"/>
          </p:cNvSpPr>
          <p:nvPr>
            <p:ph idx="6"/>
            <p:custDataLst>
              <p:tags r:id="rId3"/>
            </p:custDataLst>
          </p:nvPr>
        </p:nvSpPr>
        <p:spPr>
          <a:xfrm>
            <a:off x="62352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微软雅黑" panose="020b0503020204020204" pitchFamily="3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微软雅黑" panose="020b0503020204020204" pitchFamily="34" charset="-122"/>
                <a:ea typeface="微软雅黑" panose="020b0503020204020204" pitchFamily="34" charset="-122"/>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微软雅黑" panose="020b0503020204020204" pitchFamily="34" charset="-122"/>
                <a:ea typeface="微软雅黑" panose="020b0503020204020204" pitchFamily="34" charset="-122"/>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微软雅黑" panose="020b0503020204020204" pitchFamily="34" charset="-122"/>
                <a:ea typeface="微软雅黑" panose="020b0503020204020204" pitchFamily="34" charset="-122"/>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微软雅黑" panose="020b0503020204020204" pitchFamily="34" charset="-122"/>
                <a:ea typeface="微软雅黑" panose="020b0503020204020204" pitchFamily="34" charset="-122"/>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44" name="标题"/>
          <p:cNvSpPr txBox="1">
            <a:spLocks noGrp="1"/>
          </p:cNvSpPr>
          <p:nvPr>
            <p:ph type="title" idx="5"/>
            <p:custDataLst>
              <p:tags r:id="rId4"/>
            </p:custDataLst>
          </p:nvPr>
        </p:nvSpPr>
        <p:spPr>
          <a:xfrm>
            <a:off x="6235200" y="1419070"/>
            <a:ext cx="5342400" cy="420370"/>
          </a:xfrm>
          <a:prstGeom prst="rect">
            <a:avLst/>
          </a:prstGeom>
          <a:noFill/>
          <a:ln>
            <a:noFill/>
            <a:prstDash val="sysDash"/>
          </a:ln>
        </p:spPr>
        <p:txBody>
          <a:bodyPr wrap="square" rtlCol="0">
            <a:sp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solidFill>
                <a:latin typeface="+mj-ea"/>
                <a:ea typeface="+mj-ea"/>
                <a:cs typeface="微软雅黑" panose="020b0503020204020204" pitchFamily="34" charset="-122"/>
              </a:defRPr>
            </a:lvl1pPr>
          </a:lstStyle>
          <a:p>
            <a:pPr lvl="0"/>
            <a:r>
              <a:rPr>
                <a:sym typeface="+mn-ea"/>
              </a:rPr>
              <a:t>单击此处编辑母版标题样式</a:t>
            </a:r>
            <a:endParaRPr>
              <a:sym typeface="+mn-ea"/>
            </a:endParaRPr>
          </a:p>
        </p:txBody>
      </p:sp>
      <p:sp>
        <p:nvSpPr>
          <p:cNvPr id="1048746" name="正文"/>
          <p:cNvSpPr txBox="1">
            <a:spLocks noGrp="1"/>
          </p:cNvSpPr>
          <p:nvPr>
            <p:ph idx="4"/>
            <p:custDataLst>
              <p:tags r:id="rId5"/>
            </p:custDataLst>
          </p:nvPr>
        </p:nvSpPr>
        <p:spPr>
          <a:xfrm>
            <a:off x="6084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微软雅黑" panose="020b0503020204020204" pitchFamily="3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微软雅黑" panose="020b0503020204020204" pitchFamily="34" charset="-122"/>
                <a:ea typeface="微软雅黑" panose="020b0503020204020204" pitchFamily="34" charset="-122"/>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微软雅黑" panose="020b0503020204020204" pitchFamily="34" charset="-122"/>
                <a:ea typeface="微软雅黑" panose="020b0503020204020204" pitchFamily="34" charset="-122"/>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微软雅黑" panose="020b0503020204020204" pitchFamily="34" charset="-122"/>
                <a:ea typeface="微软雅黑" panose="020b0503020204020204" pitchFamily="34" charset="-122"/>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微软雅黑" panose="020b0503020204020204" pitchFamily="34" charset="-122"/>
                <a:ea typeface="微软雅黑" panose="020b0503020204020204" pitchFamily="34" charset="-122"/>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48" name="标题"/>
          <p:cNvSpPr txBox="1">
            <a:spLocks noGrp="1"/>
          </p:cNvSpPr>
          <p:nvPr>
            <p:ph type="title" idx="3"/>
            <p:custDataLst>
              <p:tags r:id="rId6"/>
            </p:custDataLst>
          </p:nvPr>
        </p:nvSpPr>
        <p:spPr>
          <a:xfrm>
            <a:off x="608400" y="1429200"/>
            <a:ext cx="5342400" cy="400110"/>
          </a:xfrm>
          <a:prstGeom prst="rect">
            <a:avLst/>
          </a:prstGeom>
          <a:noFill/>
          <a:ln>
            <a:noFill/>
            <a:prstDash val="sysDash"/>
          </a:ln>
        </p:spPr>
        <p:txBody>
          <a:bodyPr wrap="square" rtlCol="0">
            <a:sp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solidFill>
                <a:latin typeface="+mj-ea"/>
                <a:ea typeface="+mj-ea"/>
                <a:cs typeface="微软雅黑" panose="020b0503020204020204" pitchFamily="34" charset="-122"/>
              </a:defRPr>
            </a:lvl1pPr>
          </a:lstStyle>
          <a:p>
            <a:pPr lvl="0"/>
            <a:r>
              <a:rPr>
                <a:sym typeface="+mn-ea"/>
              </a:rPr>
              <a:t>单击此处编辑母版标题样式</a:t>
            </a:r>
            <a:endParaRPr>
              <a:sym typeface="+mn-ea"/>
            </a:endParaRPr>
          </a:p>
        </p:txBody>
      </p:sp>
      <p:sp>
        <p:nvSpPr>
          <p:cNvPr id="1048750" name="标题"/>
          <p:cNvSpPr txBox="1">
            <a:spLocks noGrp="1"/>
          </p:cNvSpPr>
          <p:nvPr>
            <p:ph type="title" idx="2"/>
            <p:custDataLst>
              <p:tags r:id="rId7"/>
            </p:custDataLst>
          </p:nvPr>
        </p:nvSpPr>
        <p:spPr>
          <a:xfrm>
            <a:off x="608400" y="608400"/>
            <a:ext cx="10969200" cy="705600"/>
          </a:xfrm>
          <a:prstGeom prst="rect">
            <a:avLst/>
          </a:prstGeom>
          <a:noFill/>
          <a:ln>
            <a:noFill/>
            <a:prstDash val="sysDash"/>
          </a:ln>
        </p:spPr>
        <p:txBody>
          <a:bodyPr vert="horz" wrap="square" rtlCol="0" anchor="ctr" anchorCtr="0">
            <a:normAutofit/>
          </a:bodyPr>
          <a:lstStyle>
            <a:lvl1pPr marL="0" marR="0" lvl="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solidFill>
                <a:latin typeface="+mj-ea"/>
                <a:ea typeface="+mj-ea"/>
                <a:cs typeface="微软雅黑" panose="020b0503020204020204" pitchFamily="34" charset="-122"/>
                <a:sym typeface="+mn-ea"/>
              </a:defRPr>
            </a:lvl1pPr>
          </a:lstStyle>
          <a:p>
            <a:pPr lvl="0"/>
            <a:r>
              <a:rPr>
                <a:sym typeface="+mn-ea"/>
              </a:rPr>
              <a:t>单击此处编辑母版标题样式</a:t>
            </a:r>
            <a:endParaRPr>
              <a:sym typeface="+mn-ea"/>
            </a:endParaRPr>
          </a:p>
        </p:txBody>
      </p:sp>
      <p:sp>
        <p:nvSpPr>
          <p:cNvPr id="1048752" name="矩形 9"/>
          <p:cNvSpPr/>
          <p:nvPr>
            <p:custDataLst>
              <p:tags r:id="rId8"/>
            </p:custDataLst>
          </p:nvPr>
        </p:nvSpPr>
        <p:spPr>
          <a:xfrm>
            <a:off x="430998" y="745200"/>
            <a:ext cx="108000" cy="432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4">
                  <a:lumMod val="75000"/>
                </a:schemeClr>
              </a:solidFill>
              <a:cs typeface="微软雅黑" panose="020b0503020204020204" pitchFamily="34" charset="-122"/>
            </a:endParaRPr>
          </a:p>
        </p:txBody>
      </p:sp>
      <p:sp>
        <p:nvSpPr>
          <p:cNvPr id="1048754" name="日期占位符 6"/>
          <p:cNvSpPr>
            <a:spLocks noGrp="1"/>
          </p:cNvSpPr>
          <p:nvPr>
            <p:ph type="dt" sz="half" idx="10"/>
            <p:custDataLst>
              <p:tags r:id="rId9"/>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56" name="页脚占位符 7"/>
          <p:cNvSpPr>
            <a:spLocks noGrp="1"/>
          </p:cNvSpPr>
          <p:nvPr>
            <p:ph type="ftr" sz="quarter" idx="11"/>
            <p:custDataLst>
              <p:tags r:id="rId10"/>
            </p:custDataLst>
          </p:nvPr>
        </p:nvSpPr>
        <p:spPr>
          <a:xfrm>
            <a:off x="4116000" y="6314400"/>
            <a:ext cx="3960000" cy="316800"/>
          </a:xfrm>
        </p:spPr>
        <p:txBody>
          <a:bodyPr/>
          <a:lstStyle/>
          <a:p>
            <a:endParaRPr lang="zh-CN" altLang="en-US"/>
          </a:p>
        </p:txBody>
      </p:sp>
      <p:sp>
        <p:nvSpPr>
          <p:cNvPr id="1048758" name="灯片编号占位符 8"/>
          <p:cNvSpPr>
            <a:spLocks noGrp="1"/>
          </p:cNvSpPr>
          <p:nvPr>
            <p:ph type="sldNum" sz="quarter" idx="12"/>
            <p:custDataLst>
              <p:tags r:id="rId11"/>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45" name=""/>
        <p:cNvGrpSpPr/>
        <p:nvPr/>
      </p:nvGrpSpPr>
      <p:grpSpPr>
        <a:xfrm>
          <a:off x="0" y="0"/>
          <a:ext cx="0" cy="0"/>
        </a:xfrm>
      </p:grpSpPr>
      <p:pic>
        <p:nvPicPr>
          <p:cNvPr id="2097167" name="图片 6" descr="卡通人物  低可信度描述已自动生成"/>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760" name="标题"/>
          <p:cNvSpPr txBox="1">
            <a:spLocks noGrp="1"/>
          </p:cNvSpPr>
          <p:nvPr>
            <p:ph type="title" idx="2"/>
            <p:custDataLst>
              <p:tags r:id="rId3"/>
            </p:custDataLst>
          </p:nvPr>
        </p:nvSpPr>
        <p:spPr>
          <a:xfrm>
            <a:off x="608400" y="608400"/>
            <a:ext cx="10969200" cy="705600"/>
          </a:xfrm>
          <a:prstGeom prst="rect">
            <a:avLst/>
          </a:prstGeom>
          <a:noFill/>
          <a:ln>
            <a:noFill/>
            <a:prstDash val="sysDash"/>
          </a:ln>
        </p:spPr>
        <p:txBody>
          <a:bodyPr vert="horz" wrap="square" rtlCol="0" anchor="ctr" anchorCtr="0">
            <a:normAutofit/>
          </a:bodyPr>
          <a:lstStyle>
            <a:lvl1pPr marL="0" marR="0" lvl="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solidFill>
                <a:latin typeface="+mj-ea"/>
                <a:ea typeface="+mj-ea"/>
                <a:cs typeface="微软雅黑" panose="020b0503020204020204" pitchFamily="34" charset="-122"/>
                <a:sym typeface="+mn-ea"/>
              </a:defRPr>
            </a:lvl1pPr>
          </a:lstStyle>
          <a:p>
            <a:pPr lvl="0"/>
            <a:r>
              <a:rPr>
                <a:sym typeface="+mn-ea"/>
              </a:rPr>
              <a:t>单击此处编辑母版标题样式</a:t>
            </a:r>
            <a:endParaRPr>
              <a:sym typeface="+mn-ea"/>
            </a:endParaRPr>
          </a:p>
        </p:txBody>
      </p:sp>
      <p:sp>
        <p:nvSpPr>
          <p:cNvPr id="1048762" name="矩形 7"/>
          <p:cNvSpPr/>
          <p:nvPr>
            <p:custDataLst>
              <p:tags r:id="rId4"/>
            </p:custDataLst>
          </p:nvPr>
        </p:nvSpPr>
        <p:spPr>
          <a:xfrm>
            <a:off x="430998" y="745200"/>
            <a:ext cx="108000" cy="432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4">
                  <a:lumMod val="75000"/>
                </a:schemeClr>
              </a:solidFill>
              <a:cs typeface="微软雅黑" panose="020b0503020204020204" pitchFamily="34" charset="-122"/>
            </a:endParaRPr>
          </a:p>
        </p:txBody>
      </p:sp>
      <p:sp>
        <p:nvSpPr>
          <p:cNvPr id="1048764" name="日期占位符 2"/>
          <p:cNvSpPr>
            <a:spLocks noGrp="1"/>
          </p:cNvSpPr>
          <p:nvPr>
            <p:ph type="dt" sz="half" idx="10"/>
            <p:custDataLst>
              <p:tags r:id="rId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66" name="页脚占位符 3"/>
          <p:cNvSpPr>
            <a:spLocks noGrp="1"/>
          </p:cNvSpPr>
          <p:nvPr>
            <p:ph type="ftr" sz="quarter" idx="11"/>
            <p:custDataLst>
              <p:tags r:id="rId6"/>
            </p:custDataLst>
          </p:nvPr>
        </p:nvSpPr>
        <p:spPr>
          <a:xfrm>
            <a:off x="4116000" y="6314400"/>
            <a:ext cx="3960000" cy="316800"/>
          </a:xfrm>
        </p:spPr>
        <p:txBody>
          <a:bodyPr/>
          <a:lstStyle/>
          <a:p>
            <a:endParaRPr lang="zh-CN" altLang="en-US"/>
          </a:p>
        </p:txBody>
      </p:sp>
      <p:sp>
        <p:nvSpPr>
          <p:cNvPr id="1048768" name="灯片编号占位符 4"/>
          <p:cNvSpPr>
            <a:spLocks noGrp="1"/>
          </p:cNvSpPr>
          <p:nvPr>
            <p:ph type="sldNum" sz="quarter" idx="12"/>
            <p:custDataLst>
              <p:tags r:id="rId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47" name=""/>
        <p:cNvGrpSpPr/>
        <p:nvPr/>
      </p:nvGrpSpPr>
      <p:grpSpPr>
        <a:xfrm>
          <a:off x="0" y="0"/>
          <a:ext cx="0" cy="0"/>
        </a:xfrm>
      </p:grpSpPr>
      <p:pic>
        <p:nvPicPr>
          <p:cNvPr id="2097169" name="图片 7" descr="卡通人物  低可信度描述已自动生成"/>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770" name="日期占位符 1"/>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1048772" name="页脚占位符 2"/>
          <p:cNvSpPr>
            <a:spLocks noGrp="1"/>
          </p:cNvSpPr>
          <p:nvPr>
            <p:ph type="ftr" sz="quarter" idx="11"/>
            <p:custDataLst>
              <p:tags r:id="rId4"/>
            </p:custDataLst>
          </p:nvPr>
        </p:nvSpPr>
        <p:spPr/>
        <p:txBody>
          <a:bodyPr/>
          <a:lstStyle/>
          <a:p>
            <a:endParaRPr lang="zh-CN" altLang="en-US"/>
          </a:p>
        </p:txBody>
      </p:sp>
      <p:sp>
        <p:nvSpPr>
          <p:cNvPr id="1048774" name="灯片编号占位符 3"/>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49" name=""/>
        <p:cNvGrpSpPr/>
        <p:nvPr/>
      </p:nvGrpSpPr>
      <p:grpSpPr>
        <a:xfrm>
          <a:off x="0" y="0"/>
          <a:ext cx="0" cy="0"/>
        </a:xfrm>
      </p:grpSpPr>
      <p:pic>
        <p:nvPicPr>
          <p:cNvPr id="2097171" name="图片 7" descr="卡通人物  低可信度描述已自动生成"/>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776" name="正文"/>
          <p:cNvSpPr txBox="1">
            <a:spLocks noGrp="1"/>
          </p:cNvSpPr>
          <p:nvPr>
            <p:ph idx="1"/>
            <p:custDataLst>
              <p:tags r:id="rId3"/>
            </p:custDataLst>
          </p:nvPr>
        </p:nvSpPr>
        <p:spPr>
          <a:xfrm>
            <a:off x="608330" y="608330"/>
            <a:ext cx="10968990" cy="564832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微软雅黑" panose="020b0503020204020204" pitchFamily="3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微软雅黑" panose="020b0503020204020204" pitchFamily="34" charset="-122"/>
                <a:ea typeface="微软雅黑" panose="020b0503020204020204" pitchFamily="34" charset="-122"/>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微软雅黑" panose="020b0503020204020204" pitchFamily="34" charset="-122"/>
                <a:ea typeface="微软雅黑" panose="020b0503020204020204" pitchFamily="34" charset="-122"/>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微软雅黑" panose="020b0503020204020204" pitchFamily="34" charset="-122"/>
                <a:ea typeface="微软雅黑" panose="020b0503020204020204" pitchFamily="34" charset="-122"/>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微软雅黑" panose="020b0503020204020204" pitchFamily="34" charset="-122"/>
                <a:ea typeface="微软雅黑" panose="020b0503020204020204" pitchFamily="34" charset="-122"/>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78" name="日期占位符 3"/>
          <p:cNvSpPr>
            <a:spLocks noGrp="1"/>
          </p:cNvSpPr>
          <p:nvPr>
            <p:ph type="dt" sz="half" idx="10"/>
            <p:custDataLst>
              <p:tags r:id="rId4"/>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80" name="页脚占位符 4"/>
          <p:cNvSpPr>
            <a:spLocks noGrp="1"/>
          </p:cNvSpPr>
          <p:nvPr>
            <p:ph type="ftr" sz="quarter" idx="11"/>
            <p:custDataLst>
              <p:tags r:id="rId5"/>
            </p:custDataLst>
          </p:nvPr>
        </p:nvSpPr>
        <p:spPr>
          <a:xfrm>
            <a:off x="4116000" y="6314400"/>
            <a:ext cx="3960000" cy="316800"/>
          </a:xfrm>
        </p:spPr>
        <p:txBody>
          <a:bodyPr/>
          <a:lstStyle/>
          <a:p>
            <a:endParaRPr lang="zh-CN" altLang="en-US"/>
          </a:p>
        </p:txBody>
      </p:sp>
      <p:sp>
        <p:nvSpPr>
          <p:cNvPr id="1048782" name="灯片编号占位符 5"/>
          <p:cNvSpPr>
            <a:spLocks noGrp="1"/>
          </p:cNvSpPr>
          <p:nvPr>
            <p:ph type="sldNum" sz="quarter" idx="12"/>
            <p:custDataLst>
              <p:tags r:id="rId6"/>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51" name=""/>
        <p:cNvGrpSpPr/>
        <p:nvPr/>
      </p:nvGrpSpPr>
      <p:grpSpPr>
        <a:xfrm>
          <a:off x="0" y="0"/>
          <a:ext cx="0" cy="0"/>
        </a:xfrm>
      </p:grpSpPr>
      <p:pic>
        <p:nvPicPr>
          <p:cNvPr id="2097173" name="图片 8" descr="卡通人物  低可信度描述已自动生成"/>
          <p:cNvPicPr>
            <a:picLocks noChangeAspect="1"/>
          </p:cNvPicPr>
          <p:nvPr>
            <p:custDataLst>
              <p:tags r:id="rId2"/>
            </p:custDataLst>
          </p:nvPr>
        </p:nvPicPr>
        <p:blipFill>
          <a:blip r:embed="rId1"/>
          <a:stretch>
            <a:fillRect/>
          </a:stretch>
        </p:blipFill>
        <p:spPr>
          <a:xfrm>
            <a:off x="0" y="-18789"/>
            <a:ext cx="12192000" cy="6858000"/>
          </a:xfrm>
          <a:prstGeom prst="rect">
            <a:avLst/>
          </a:prstGeom>
        </p:spPr>
      </p:pic>
      <p:sp>
        <p:nvSpPr>
          <p:cNvPr id="1048784" name="副标题"/>
          <p:cNvSpPr txBox="1">
            <a:spLocks noGrp="1"/>
          </p:cNvSpPr>
          <p:nvPr>
            <p:ph type="body" idx="3" hasCustomPrompt="1"/>
            <p:custDataLst>
              <p:tags r:id="rId3"/>
            </p:custDataLst>
          </p:nvPr>
        </p:nvSpPr>
        <p:spPr>
          <a:xfrm>
            <a:off x="608400" y="1324800"/>
            <a:ext cx="10969200" cy="400110"/>
          </a:xfrm>
          <a:prstGeom prst="rect">
            <a:avLst/>
          </a:prstGeom>
          <a:noFill/>
          <a:ln>
            <a:noFill/>
            <a:prstDash val="sysDash"/>
          </a:ln>
        </p:spPr>
        <p:txBody>
          <a:bodyPr wrap="square" rtlCol="0">
            <a:sp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300" normalizeH="0" baseline="0" noProof="1">
                <a:solidFill>
                  <a:schemeClr val="tx1"/>
                </a:solidFill>
                <a:latin typeface="+mj-ea"/>
                <a:ea typeface="+mj-ea"/>
                <a:cs typeface="微软雅黑" panose="020b0503020204020204" pitchFamily="34" charset="-122"/>
              </a:defRPr>
            </a:lvl1pPr>
          </a:lstStyle>
          <a:p>
            <a:pPr lvl="0" algn="l"/>
            <a:r>
              <a:rPr>
                <a:sym typeface="+mn-ea"/>
              </a:rPr>
              <a:t>单击此处编辑母版副标题样式</a:t>
            </a:r>
            <a:endParaRPr>
              <a:sym typeface="+mn-ea"/>
            </a:endParaRPr>
          </a:p>
        </p:txBody>
      </p:sp>
      <p:sp>
        <p:nvSpPr>
          <p:cNvPr id="1048786" name="标题"/>
          <p:cNvSpPr txBox="1">
            <a:spLocks noGrp="1"/>
          </p:cNvSpPr>
          <p:nvPr>
            <p:ph type="title" idx="2"/>
            <p:custDataLst>
              <p:tags r:id="rId4"/>
            </p:custDataLst>
          </p:nvPr>
        </p:nvSpPr>
        <p:spPr>
          <a:xfrm>
            <a:off x="608400" y="608400"/>
            <a:ext cx="10969200" cy="705600"/>
          </a:xfrm>
          <a:prstGeom prst="rect">
            <a:avLst/>
          </a:prstGeom>
          <a:noFill/>
          <a:ln>
            <a:noFill/>
            <a:prstDash val="sysDash"/>
          </a:ln>
        </p:spPr>
        <p:txBody>
          <a:bodyPr vert="horz" wrap="square" rtlCol="0" anchor="ctr" anchorCtr="0">
            <a:normAutofit/>
          </a:bodyPr>
          <a:lstStyle>
            <a:lvl1pPr marL="0" marR="0" lvl="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solidFill>
                <a:latin typeface="+mj-ea"/>
                <a:ea typeface="+mj-ea"/>
                <a:cs typeface="微软雅黑" panose="020b0503020204020204" pitchFamily="34" charset="-122"/>
                <a:sym typeface="+mn-ea"/>
              </a:defRPr>
            </a:lvl1pPr>
          </a:lstStyle>
          <a:p>
            <a:pPr lvl="0"/>
            <a:r>
              <a:rPr>
                <a:sym typeface="+mn-ea"/>
              </a:rPr>
              <a:t>单击此处编辑母版标题样式</a:t>
            </a:r>
            <a:endParaRPr>
              <a:sym typeface="+mn-ea"/>
            </a:endParaRPr>
          </a:p>
        </p:txBody>
      </p:sp>
      <p:sp>
        <p:nvSpPr>
          <p:cNvPr id="1048788" name="矩形 5"/>
          <p:cNvSpPr/>
          <p:nvPr>
            <p:custDataLst>
              <p:tags r:id="rId5"/>
            </p:custDataLst>
          </p:nvPr>
        </p:nvSpPr>
        <p:spPr>
          <a:xfrm>
            <a:off x="430998" y="745200"/>
            <a:ext cx="108000" cy="432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4">
                  <a:lumMod val="75000"/>
                </a:schemeClr>
              </a:solidFill>
              <a:cs typeface="微软雅黑" panose="020b0503020204020204" pitchFamily="34" charset="-122"/>
            </a:endParaRPr>
          </a:p>
        </p:txBody>
      </p:sp>
      <p:sp>
        <p:nvSpPr>
          <p:cNvPr id="1048790" name="日期占位符 2"/>
          <p:cNvSpPr>
            <a:spLocks noGrp="1"/>
          </p:cNvSpPr>
          <p:nvPr>
            <p:ph type="dt" sz="half" idx="10"/>
            <p:custDataLst>
              <p:tags r:id="rId6"/>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92" name="页脚占位符 3"/>
          <p:cNvSpPr>
            <a:spLocks noGrp="1"/>
          </p:cNvSpPr>
          <p:nvPr>
            <p:ph type="ftr" sz="quarter" idx="11"/>
            <p:custDataLst>
              <p:tags r:id="rId7"/>
            </p:custDataLst>
          </p:nvPr>
        </p:nvSpPr>
        <p:spPr>
          <a:xfrm>
            <a:off x="4116000" y="6314400"/>
            <a:ext cx="3960000" cy="316800"/>
          </a:xfrm>
        </p:spPr>
        <p:txBody>
          <a:bodyPr/>
          <a:lstStyle/>
          <a:p>
            <a:endParaRPr lang="zh-CN" altLang="en-US"/>
          </a:p>
        </p:txBody>
      </p:sp>
      <p:sp>
        <p:nvSpPr>
          <p:cNvPr id="1048794" name="灯片编号占位符 4"/>
          <p:cNvSpPr>
            <a:spLocks noGrp="1"/>
          </p:cNvSpPr>
          <p:nvPr>
            <p:ph type="sldNum" sz="quarter" idx="12"/>
            <p:custDataLst>
              <p:tags r:id="rId8"/>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53" name=""/>
        <p:cNvGrpSpPr/>
        <p:nvPr/>
      </p:nvGrpSpPr>
      <p:grpSpPr>
        <a:xfrm>
          <a:off x="0" y="0"/>
          <a:ext cx="0" cy="0"/>
        </a:xfrm>
      </p:grpSpPr>
      <p:pic>
        <p:nvPicPr>
          <p:cNvPr id="2097175" name="图片 15" descr="图片包含 游戏机, 窗帘  描述已自动生成"/>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796" name="署名"/>
          <p:cNvSpPr txBox="1">
            <a:spLocks noGrp="1"/>
          </p:cNvSpPr>
          <p:nvPr>
            <p:ph type="body" idx="9"/>
            <p:custDataLst>
              <p:tags r:id="rId3"/>
            </p:custDataLst>
          </p:nvPr>
        </p:nvSpPr>
        <p:spPr>
          <a:xfrm>
            <a:off x="6253407" y="3759791"/>
            <a:ext cx="2880000" cy="421640"/>
          </a:xfrm>
          <a:prstGeom prst="rect">
            <a:avLst/>
          </a:prstGeom>
          <a:noFill/>
        </p:spPr>
        <p:txBody>
          <a:bodyPr wrap="square" lIns="0" tIns="0" rIns="0" bIns="0" rtlCol="0" anchor="ctr">
            <a:normAutofit/>
          </a:bodyPr>
          <a:lstStyle>
            <a:lvl1pPr marL="0" marR="0" algn="l" defTabSz="914400" rtl="0" eaLnBrk="1" fontAlgn="auto" latinLnBrk="0" hangingPunct="1">
              <a:lnSpc>
                <a:spcPct val="150000"/>
              </a:lnSpc>
              <a:buClrTx/>
              <a:buSzTx/>
              <a:buFontTx/>
              <a:buNone/>
              <a:defRPr kumimoji="0" lang="zh-CN" altLang="en-US" sz="1600" b="0" i="0" u="none" strike="noStrike" kern="1200" cap="none" spc="150" normalizeH="0" baseline="0" noProof="1">
                <a:solidFill>
                  <a:schemeClr val="tx1"/>
                </a:solidFill>
                <a:latin typeface="+mn-ea"/>
                <a:ea typeface="+mn-ea"/>
                <a:cs typeface="微软雅黑" panose="020b0503020204020204" pitchFamily="34" charset="-122"/>
              </a:defRPr>
            </a:lvl1pPr>
          </a:lstStyle>
          <a:p>
            <a:pPr lvl="0">
              <a:lnSpc>
                <a:spcPct val="150000"/>
              </a:lnSpc>
            </a:pPr>
            <a:r>
              <a:rPr>
                <a:sym typeface="+mn-ea"/>
              </a:rPr>
              <a:t>单击此处编辑母版文本样式</a:t>
            </a:r>
            <a:endParaRPr>
              <a:sym typeface="+mn-ea"/>
            </a:endParaRPr>
          </a:p>
        </p:txBody>
      </p:sp>
      <p:sp>
        <p:nvSpPr>
          <p:cNvPr id="1048798" name="标题"/>
          <p:cNvSpPr txBox="1">
            <a:spLocks noGrp="1"/>
          </p:cNvSpPr>
          <p:nvPr>
            <p:ph type="title" idx="8" hasCustomPrompt="1"/>
            <p:custDataLst>
              <p:tags r:id="rId4"/>
            </p:custDataLst>
          </p:nvPr>
        </p:nvSpPr>
        <p:spPr>
          <a:xfrm>
            <a:off x="6105525" y="2710481"/>
            <a:ext cx="5520055" cy="677108"/>
          </a:xfrm>
          <a:prstGeom prst="rect">
            <a:avLst/>
          </a:prstGeom>
          <a:noFill/>
        </p:spPr>
        <p:txBody>
          <a:bodyPr wrap="square" lIns="0" tIns="0" rIns="0" bIns="0" rtlCol="0" anchor="ctr">
            <a:noAutofit/>
          </a:bodyPr>
          <a:lstStyle>
            <a:lvl1pPr marL="0" marR="0" algn="l" defTabSz="914400" rtl="0" eaLnBrk="1" fontAlgn="auto" latinLnBrk="0" hangingPunct="1">
              <a:lnSpc>
                <a:spcPct val="100000"/>
              </a:lnSpc>
              <a:buClrTx/>
              <a:buSzTx/>
              <a:buFontTx/>
              <a:buNone/>
              <a:defRPr kumimoji="0" lang="zh-CN" altLang="en-US" sz="4700" b="1" i="0" u="none" strike="noStrike" kern="1200" cap="none" spc="300" normalizeH="0" baseline="0" noProof="1">
                <a:solidFill>
                  <a:schemeClr val="tx1"/>
                </a:solidFill>
                <a:latin typeface="+mj-ea"/>
                <a:ea typeface="+mj-ea"/>
                <a:cs typeface="微软雅黑" panose="020b0503020204020204" pitchFamily="34" charset="-122"/>
              </a:defRPr>
            </a:lvl1pPr>
          </a:lstStyle>
          <a:p>
            <a:pPr lvl="0"/>
            <a:r>
              <a:rPr>
                <a:sym typeface="+mn-ea"/>
              </a:rPr>
              <a:t>单击此处编辑标题</a:t>
            </a:r>
            <a:endParaRPr>
              <a:sym typeface="+mn-ea"/>
            </a:endParaRPr>
          </a:p>
        </p:txBody>
      </p:sp>
      <p:sp>
        <p:nvSpPr>
          <p:cNvPr id="1048800" name="矩形 6"/>
          <p:cNvSpPr/>
          <p:nvPr>
            <p:custDataLst>
              <p:tags r:id="rId5"/>
            </p:custDataLst>
          </p:nvPr>
        </p:nvSpPr>
        <p:spPr>
          <a:xfrm>
            <a:off x="6096000" y="3886432"/>
            <a:ext cx="64800" cy="252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4">
                  <a:lumMod val="75000"/>
                </a:schemeClr>
              </a:solidFill>
              <a:cs typeface="微软雅黑" panose="020b0503020204020204" pitchFamily="34" charset="-122"/>
            </a:endParaRPr>
          </a:p>
        </p:txBody>
      </p:sp>
      <p:sp>
        <p:nvSpPr>
          <p:cNvPr id="1048802" name="任意多边形: 形状 9"/>
          <p:cNvSpPr/>
          <p:nvPr>
            <p:custDataLst>
              <p:tags r:id="rId6"/>
            </p:custDataLst>
          </p:nvPr>
        </p:nvSpPr>
        <p:spPr>
          <a:xfrm rot="13500000">
            <a:off x="11051540" y="5988685"/>
            <a:ext cx="789305" cy="6350"/>
          </a:xfrm>
          <a:custGeom>
            <a:gdLst>
              <a:gd name="connsiteX0" fmla="*/ 785936 w 789063"/>
              <a:gd name="connsiteY0" fmla="*/ 6019 h 6441"/>
              <a:gd name="connsiteX1" fmla="*/ 789157 w 789063"/>
              <a:gd name="connsiteY1" fmla="*/ 2798 h 6441"/>
              <a:gd name="connsiteX2" fmla="*/ 785936 w 789063"/>
              <a:gd name="connsiteY2" fmla="*/ -423 h 6441"/>
              <a:gd name="connsiteX3" fmla="*/ 785936 w 789063"/>
              <a:gd name="connsiteY3" fmla="*/ 6019 h 6441"/>
              <a:gd name="connsiteX4" fmla="*/ 785936 w 789063"/>
              <a:gd name="connsiteY4" fmla="*/ 6019 h 6441"/>
              <a:gd name="connsiteX5" fmla="*/ 93 w 789063"/>
              <a:gd name="connsiteY5" fmla="*/ 6019 h 6441"/>
              <a:gd name="connsiteX6" fmla="*/ 785936 w 789063"/>
              <a:gd name="connsiteY6" fmla="*/ 6019 h 6441"/>
              <a:gd name="connsiteX7" fmla="*/ 785936 w 789063"/>
              <a:gd name="connsiteY7" fmla="*/ -423 h 6441"/>
              <a:gd name="connsiteX8" fmla="*/ 93 w 789063"/>
              <a:gd name="connsiteY8" fmla="*/ -423 h 6441"/>
              <a:gd name="connsiteX9" fmla="*/ 93 w 789063"/>
              <a:gd name="connsiteY9" fmla="*/ 6019 h 6441"/>
              <a:gd name="connsiteX10" fmla="*/ 93 w 789063"/>
              <a:gd name="connsiteY10" fmla="*/ 6019 h 644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89063" h="6441">
                <a:moveTo>
                  <a:pt x="785936" y="6019"/>
                </a:moveTo>
                <a:cubicBezTo>
                  <a:pt x="787714" y="6019"/>
                  <a:pt x="789157" y="4576"/>
                  <a:pt x="789157" y="2798"/>
                </a:cubicBezTo>
                <a:cubicBezTo>
                  <a:pt x="789157" y="1019"/>
                  <a:pt x="787714" y="-423"/>
                  <a:pt x="785936" y="-423"/>
                </a:cubicBezTo>
                <a:cubicBezTo>
                  <a:pt x="785936" y="-423"/>
                  <a:pt x="785936" y="6019"/>
                  <a:pt x="785936" y="6019"/>
                </a:cubicBezTo>
                <a:cubicBezTo>
                  <a:pt x="785936" y="6019"/>
                  <a:pt x="785936" y="6019"/>
                  <a:pt x="785936" y="6019"/>
                </a:cubicBezTo>
                <a:close/>
                <a:moveTo>
                  <a:pt x="93" y="6019"/>
                </a:moveTo>
                <a:cubicBezTo>
                  <a:pt x="93" y="6019"/>
                  <a:pt x="785936" y="6019"/>
                  <a:pt x="785936" y="6019"/>
                </a:cubicBezTo>
                <a:cubicBezTo>
                  <a:pt x="785936" y="6019"/>
                  <a:pt x="785936" y="-423"/>
                  <a:pt x="785936" y="-423"/>
                </a:cubicBezTo>
                <a:cubicBezTo>
                  <a:pt x="785936" y="-423"/>
                  <a:pt x="93" y="-423"/>
                  <a:pt x="93" y="-423"/>
                </a:cubicBezTo>
                <a:cubicBezTo>
                  <a:pt x="93" y="-423"/>
                  <a:pt x="93" y="6019"/>
                  <a:pt x="93" y="6019"/>
                </a:cubicBezTo>
                <a:cubicBezTo>
                  <a:pt x="93" y="6019"/>
                  <a:pt x="93" y="6019"/>
                  <a:pt x="93" y="6019"/>
                </a:cubicBezTo>
                <a:close/>
              </a:path>
            </a:pathLst>
          </a:custGeom>
          <a:solidFill>
            <a:schemeClr val="accent1"/>
          </a:solidFill>
          <a:ln w="160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804" name="任意多边形: 形状 10"/>
          <p:cNvSpPr/>
          <p:nvPr>
            <p:custDataLst>
              <p:tags r:id="rId7"/>
            </p:custDataLst>
          </p:nvPr>
        </p:nvSpPr>
        <p:spPr>
          <a:xfrm rot="13500000">
            <a:off x="10810240" y="5656580"/>
            <a:ext cx="756285" cy="6350"/>
          </a:xfrm>
          <a:custGeom>
            <a:gdLst>
              <a:gd name="connsiteX0" fmla="*/ 3132 w 756013"/>
              <a:gd name="connsiteY0" fmla="*/ -359 h 6441"/>
              <a:gd name="connsiteX1" fmla="*/ -89 w 756013"/>
              <a:gd name="connsiteY1" fmla="*/ 2861 h 6441"/>
              <a:gd name="connsiteX2" fmla="*/ 3132 w 756013"/>
              <a:gd name="connsiteY2" fmla="*/ 6082 h 6441"/>
              <a:gd name="connsiteX3" fmla="*/ 3132 w 756013"/>
              <a:gd name="connsiteY3" fmla="*/ -359 h 6441"/>
              <a:gd name="connsiteX4" fmla="*/ 3132 w 756013"/>
              <a:gd name="connsiteY4" fmla="*/ -359 h 6441"/>
              <a:gd name="connsiteX5" fmla="*/ 752704 w 756013"/>
              <a:gd name="connsiteY5" fmla="*/ 6082 h 6441"/>
              <a:gd name="connsiteX6" fmla="*/ 755925 w 756013"/>
              <a:gd name="connsiteY6" fmla="*/ 2861 h 6441"/>
              <a:gd name="connsiteX7" fmla="*/ 752704 w 756013"/>
              <a:gd name="connsiteY7" fmla="*/ -359 h 6441"/>
              <a:gd name="connsiteX8" fmla="*/ 752704 w 756013"/>
              <a:gd name="connsiteY8" fmla="*/ 6082 h 6441"/>
              <a:gd name="connsiteX9" fmla="*/ 752704 w 756013"/>
              <a:gd name="connsiteY9" fmla="*/ 6082 h 6441"/>
              <a:gd name="connsiteX10" fmla="*/ 3132 w 756013"/>
              <a:gd name="connsiteY10" fmla="*/ 6082 h 6441"/>
              <a:gd name="connsiteX11" fmla="*/ 752704 w 756013"/>
              <a:gd name="connsiteY11" fmla="*/ 6082 h 6441"/>
              <a:gd name="connsiteX12" fmla="*/ 752704 w 756013"/>
              <a:gd name="connsiteY12" fmla="*/ -359 h 6441"/>
              <a:gd name="connsiteX13" fmla="*/ 3132 w 756013"/>
              <a:gd name="connsiteY13" fmla="*/ -359 h 6441"/>
              <a:gd name="connsiteX14" fmla="*/ 3132 w 756013"/>
              <a:gd name="connsiteY14" fmla="*/ 6082 h 6441"/>
              <a:gd name="connsiteX15" fmla="*/ 3132 w 756013"/>
              <a:gd name="connsiteY15" fmla="*/ 6082 h 644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56013" h="6441">
                <a:moveTo>
                  <a:pt x="3132" y="-359"/>
                </a:moveTo>
                <a:cubicBezTo>
                  <a:pt x="1353" y="-359"/>
                  <a:pt x="-89" y="1083"/>
                  <a:pt x="-89" y="2861"/>
                </a:cubicBezTo>
                <a:cubicBezTo>
                  <a:pt x="-89" y="4641"/>
                  <a:pt x="1353" y="6082"/>
                  <a:pt x="3132" y="6082"/>
                </a:cubicBezTo>
                <a:cubicBezTo>
                  <a:pt x="3132" y="6082"/>
                  <a:pt x="3132" y="-359"/>
                  <a:pt x="3132" y="-359"/>
                </a:cubicBezTo>
                <a:cubicBezTo>
                  <a:pt x="3132" y="-359"/>
                  <a:pt x="3132" y="-359"/>
                  <a:pt x="3132" y="-359"/>
                </a:cubicBezTo>
                <a:close/>
                <a:moveTo>
                  <a:pt x="752704" y="6082"/>
                </a:moveTo>
                <a:cubicBezTo>
                  <a:pt x="754482" y="6082"/>
                  <a:pt x="755925" y="4641"/>
                  <a:pt x="755925" y="2861"/>
                </a:cubicBezTo>
                <a:cubicBezTo>
                  <a:pt x="755925" y="1083"/>
                  <a:pt x="754482" y="-359"/>
                  <a:pt x="752704" y="-359"/>
                </a:cubicBezTo>
                <a:cubicBezTo>
                  <a:pt x="752704" y="-359"/>
                  <a:pt x="752704" y="6082"/>
                  <a:pt x="752704" y="6082"/>
                </a:cubicBezTo>
                <a:cubicBezTo>
                  <a:pt x="752704" y="6082"/>
                  <a:pt x="752704" y="6082"/>
                  <a:pt x="752704" y="6082"/>
                </a:cubicBezTo>
                <a:close/>
                <a:moveTo>
                  <a:pt x="3132" y="6082"/>
                </a:moveTo>
                <a:cubicBezTo>
                  <a:pt x="3132" y="6082"/>
                  <a:pt x="752704" y="6082"/>
                  <a:pt x="752704" y="6082"/>
                </a:cubicBezTo>
                <a:cubicBezTo>
                  <a:pt x="752704" y="6082"/>
                  <a:pt x="752704" y="-359"/>
                  <a:pt x="752704" y="-359"/>
                </a:cubicBezTo>
                <a:cubicBezTo>
                  <a:pt x="752704" y="-359"/>
                  <a:pt x="3132" y="-359"/>
                  <a:pt x="3132" y="-359"/>
                </a:cubicBezTo>
                <a:cubicBezTo>
                  <a:pt x="3132" y="-359"/>
                  <a:pt x="3132" y="6082"/>
                  <a:pt x="3132" y="6082"/>
                </a:cubicBezTo>
                <a:cubicBezTo>
                  <a:pt x="3132" y="6082"/>
                  <a:pt x="3132" y="6082"/>
                  <a:pt x="3132" y="6082"/>
                </a:cubicBezTo>
                <a:close/>
              </a:path>
            </a:pathLst>
          </a:custGeom>
          <a:solidFill>
            <a:schemeClr val="accent1"/>
          </a:solidFill>
          <a:ln w="160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806" name="任意多边形: 形状 8"/>
          <p:cNvSpPr/>
          <p:nvPr>
            <p:custDataLst>
              <p:tags r:id="rId8"/>
            </p:custDataLst>
          </p:nvPr>
        </p:nvSpPr>
        <p:spPr>
          <a:xfrm rot="18900000">
            <a:off x="11212195" y="5724525"/>
            <a:ext cx="193675" cy="186055"/>
          </a:xfrm>
          <a:custGeom>
            <a:gdLst>
              <a:gd name="connsiteX0" fmla="*/ 70759 w 193437"/>
              <a:gd name="connsiteY0" fmla="*/ -147 h 186208"/>
              <a:gd name="connsiteX1" fmla="*/ 67009 w 193437"/>
              <a:gd name="connsiteY1" fmla="*/ 991 h 186208"/>
              <a:gd name="connsiteX2" fmla="*/ 63308 w 193437"/>
              <a:gd name="connsiteY2" fmla="*/ 2280 h 186208"/>
              <a:gd name="connsiteX3" fmla="*/ 59663 w 193437"/>
              <a:gd name="connsiteY3" fmla="*/ 3716 h 186208"/>
              <a:gd name="connsiteX4" fmla="*/ 56079 w 193437"/>
              <a:gd name="connsiteY4" fmla="*/ 5301 h 186208"/>
              <a:gd name="connsiteX5" fmla="*/ 52562 w 193437"/>
              <a:gd name="connsiteY5" fmla="*/ 7029 h 186208"/>
              <a:gd name="connsiteX6" fmla="*/ 49118 w 193437"/>
              <a:gd name="connsiteY6" fmla="*/ 8897 h 186208"/>
              <a:gd name="connsiteX7" fmla="*/ 45752 w 193437"/>
              <a:gd name="connsiteY7" fmla="*/ 10903 h 186208"/>
              <a:gd name="connsiteX8" fmla="*/ 42470 w 193437"/>
              <a:gd name="connsiteY8" fmla="*/ 13045 h 186208"/>
              <a:gd name="connsiteX9" fmla="*/ 39278 w 193437"/>
              <a:gd name="connsiteY9" fmla="*/ 15317 h 186208"/>
              <a:gd name="connsiteX10" fmla="*/ 36181 w 193437"/>
              <a:gd name="connsiteY10" fmla="*/ 17716 h 186208"/>
              <a:gd name="connsiteX11" fmla="*/ 33183 w 193437"/>
              <a:gd name="connsiteY11" fmla="*/ 20240 h 186208"/>
              <a:gd name="connsiteX12" fmla="*/ 30290 w 193437"/>
              <a:gd name="connsiteY12" fmla="*/ 22884 h 186208"/>
              <a:gd name="connsiteX13" fmla="*/ 27506 w 193437"/>
              <a:gd name="connsiteY13" fmla="*/ 25641 h 186208"/>
              <a:gd name="connsiteX14" fmla="*/ 24836 w 193437"/>
              <a:gd name="connsiteY14" fmla="*/ 28509 h 186208"/>
              <a:gd name="connsiteX15" fmla="*/ 22285 w 193437"/>
              <a:gd name="connsiteY15" fmla="*/ 31483 h 186208"/>
              <a:gd name="connsiteX16" fmla="*/ 19856 w 193437"/>
              <a:gd name="connsiteY16" fmla="*/ 34559 h 186208"/>
              <a:gd name="connsiteX17" fmla="*/ 17554 w 193437"/>
              <a:gd name="connsiteY17" fmla="*/ 37730 h 186208"/>
              <a:gd name="connsiteX18" fmla="*/ 15382 w 193437"/>
              <a:gd name="connsiteY18" fmla="*/ 40991 h 186208"/>
              <a:gd name="connsiteX19" fmla="*/ 13344 w 193437"/>
              <a:gd name="connsiteY19" fmla="*/ 44337 h 186208"/>
              <a:gd name="connsiteX20" fmla="*/ 11443 w 193437"/>
              <a:gd name="connsiteY20" fmla="*/ 47764 h 186208"/>
              <a:gd name="connsiteX21" fmla="*/ 9683 w 193437"/>
              <a:gd name="connsiteY21" fmla="*/ 51265 h 186208"/>
              <a:gd name="connsiteX22" fmla="*/ 8066 w 193437"/>
              <a:gd name="connsiteY22" fmla="*/ 54833 h 186208"/>
              <a:gd name="connsiteX23" fmla="*/ 6594 w 193437"/>
              <a:gd name="connsiteY23" fmla="*/ 58466 h 186208"/>
              <a:gd name="connsiteX24" fmla="*/ 5272 w 193437"/>
              <a:gd name="connsiteY24" fmla="*/ 62154 h 186208"/>
              <a:gd name="connsiteX25" fmla="*/ 4099 w 193437"/>
              <a:gd name="connsiteY25" fmla="*/ 65893 h 186208"/>
              <a:gd name="connsiteX26" fmla="*/ 3079 w 193437"/>
              <a:gd name="connsiteY26" fmla="*/ 69676 h 186208"/>
              <a:gd name="connsiteX27" fmla="*/ 2213 w 193437"/>
              <a:gd name="connsiteY27" fmla="*/ 73497 h 186208"/>
              <a:gd name="connsiteX28" fmla="*/ 1503 w 193437"/>
              <a:gd name="connsiteY28" fmla="*/ 77351 h 186208"/>
              <a:gd name="connsiteX29" fmla="*/ 949 w 193437"/>
              <a:gd name="connsiteY29" fmla="*/ 81230 h 186208"/>
              <a:gd name="connsiteX30" fmla="*/ 552 w 193437"/>
              <a:gd name="connsiteY30" fmla="*/ 85129 h 186208"/>
              <a:gd name="connsiteX31" fmla="*/ 314 w 193437"/>
              <a:gd name="connsiteY31" fmla="*/ 89040 h 186208"/>
              <a:gd name="connsiteX32" fmla="*/ 235 w 193437"/>
              <a:gd name="connsiteY32" fmla="*/ 92958 h 186208"/>
              <a:gd name="connsiteX33" fmla="*/ 314 w 193437"/>
              <a:gd name="connsiteY33" fmla="*/ 96876 h 186208"/>
              <a:gd name="connsiteX34" fmla="*/ 552 w 193437"/>
              <a:gd name="connsiteY34" fmla="*/ 100786 h 186208"/>
              <a:gd name="connsiteX35" fmla="*/ 949 w 193437"/>
              <a:gd name="connsiteY35" fmla="*/ 104685 h 186208"/>
              <a:gd name="connsiteX36" fmla="*/ 1503 w 193437"/>
              <a:gd name="connsiteY36" fmla="*/ 108564 h 186208"/>
              <a:gd name="connsiteX37" fmla="*/ 2213 w 193437"/>
              <a:gd name="connsiteY37" fmla="*/ 112417 h 186208"/>
              <a:gd name="connsiteX38" fmla="*/ 3079 w 193437"/>
              <a:gd name="connsiteY38" fmla="*/ 116239 h 186208"/>
              <a:gd name="connsiteX39" fmla="*/ 4099 w 193437"/>
              <a:gd name="connsiteY39" fmla="*/ 120023 h 186208"/>
              <a:gd name="connsiteX40" fmla="*/ 5272 w 193437"/>
              <a:gd name="connsiteY40" fmla="*/ 123761 h 186208"/>
              <a:gd name="connsiteX41" fmla="*/ 6594 w 193437"/>
              <a:gd name="connsiteY41" fmla="*/ 127450 h 186208"/>
              <a:gd name="connsiteX42" fmla="*/ 8066 w 193437"/>
              <a:gd name="connsiteY42" fmla="*/ 131081 h 186208"/>
              <a:gd name="connsiteX43" fmla="*/ 9683 w 193437"/>
              <a:gd name="connsiteY43" fmla="*/ 134651 h 186208"/>
              <a:gd name="connsiteX44" fmla="*/ 11443 w 193437"/>
              <a:gd name="connsiteY44" fmla="*/ 138151 h 186208"/>
              <a:gd name="connsiteX45" fmla="*/ 13344 w 193437"/>
              <a:gd name="connsiteY45" fmla="*/ 141578 h 186208"/>
              <a:gd name="connsiteX46" fmla="*/ 15382 w 193437"/>
              <a:gd name="connsiteY46" fmla="*/ 144925 h 186208"/>
              <a:gd name="connsiteX47" fmla="*/ 17554 w 193437"/>
              <a:gd name="connsiteY47" fmla="*/ 148186 h 186208"/>
              <a:gd name="connsiteX48" fmla="*/ 19856 w 193437"/>
              <a:gd name="connsiteY48" fmla="*/ 151357 h 186208"/>
              <a:gd name="connsiteX49" fmla="*/ 22285 w 193437"/>
              <a:gd name="connsiteY49" fmla="*/ 154431 h 186208"/>
              <a:gd name="connsiteX50" fmla="*/ 24836 w 193437"/>
              <a:gd name="connsiteY50" fmla="*/ 157406 h 186208"/>
              <a:gd name="connsiteX51" fmla="*/ 27506 w 193437"/>
              <a:gd name="connsiteY51" fmla="*/ 160274 h 186208"/>
              <a:gd name="connsiteX52" fmla="*/ 30290 w 193437"/>
              <a:gd name="connsiteY52" fmla="*/ 163032 h 186208"/>
              <a:gd name="connsiteX53" fmla="*/ 33183 w 193437"/>
              <a:gd name="connsiteY53" fmla="*/ 165675 h 186208"/>
              <a:gd name="connsiteX54" fmla="*/ 36181 w 193437"/>
              <a:gd name="connsiteY54" fmla="*/ 168198 h 186208"/>
              <a:gd name="connsiteX55" fmla="*/ 39278 w 193437"/>
              <a:gd name="connsiteY55" fmla="*/ 170598 h 186208"/>
              <a:gd name="connsiteX56" fmla="*/ 42470 w 193437"/>
              <a:gd name="connsiteY56" fmla="*/ 172870 h 186208"/>
              <a:gd name="connsiteX57" fmla="*/ 45752 w 193437"/>
              <a:gd name="connsiteY57" fmla="*/ 175012 h 186208"/>
              <a:gd name="connsiteX58" fmla="*/ 49118 w 193437"/>
              <a:gd name="connsiteY58" fmla="*/ 177018 h 186208"/>
              <a:gd name="connsiteX59" fmla="*/ 52562 w 193437"/>
              <a:gd name="connsiteY59" fmla="*/ 178888 h 186208"/>
              <a:gd name="connsiteX60" fmla="*/ 56079 w 193437"/>
              <a:gd name="connsiteY60" fmla="*/ 180614 h 186208"/>
              <a:gd name="connsiteX61" fmla="*/ 59663 w 193437"/>
              <a:gd name="connsiteY61" fmla="*/ 182198 h 186208"/>
              <a:gd name="connsiteX62" fmla="*/ 63308 w 193437"/>
              <a:gd name="connsiteY62" fmla="*/ 183635 h 186208"/>
              <a:gd name="connsiteX63" fmla="*/ 67009 w 193437"/>
              <a:gd name="connsiteY63" fmla="*/ 184923 h 186208"/>
              <a:gd name="connsiteX64" fmla="*/ 70759 w 193437"/>
              <a:gd name="connsiteY64" fmla="*/ 186062 h 186208"/>
              <a:gd name="connsiteX65" fmla="*/ 70759 w 193437"/>
              <a:gd name="connsiteY65" fmla="*/ -147 h 186208"/>
              <a:gd name="connsiteX66" fmla="*/ 123148 w 193437"/>
              <a:gd name="connsiteY66" fmla="*/ 186062 h 186208"/>
              <a:gd name="connsiteX67" fmla="*/ 126898 w 193437"/>
              <a:gd name="connsiteY67" fmla="*/ 184925 h 186208"/>
              <a:gd name="connsiteX68" fmla="*/ 130599 w 193437"/>
              <a:gd name="connsiteY68" fmla="*/ 183636 h 186208"/>
              <a:gd name="connsiteX69" fmla="*/ 134244 w 193437"/>
              <a:gd name="connsiteY69" fmla="*/ 182198 h 186208"/>
              <a:gd name="connsiteX70" fmla="*/ 137828 w 193437"/>
              <a:gd name="connsiteY70" fmla="*/ 180615 h 186208"/>
              <a:gd name="connsiteX71" fmla="*/ 141345 w 193437"/>
              <a:gd name="connsiteY71" fmla="*/ 178888 h 186208"/>
              <a:gd name="connsiteX72" fmla="*/ 144790 w 193437"/>
              <a:gd name="connsiteY72" fmla="*/ 177018 h 186208"/>
              <a:gd name="connsiteX73" fmla="*/ 148155 w 193437"/>
              <a:gd name="connsiteY73" fmla="*/ 175012 h 186208"/>
              <a:gd name="connsiteX74" fmla="*/ 151437 w 193437"/>
              <a:gd name="connsiteY74" fmla="*/ 172871 h 186208"/>
              <a:gd name="connsiteX75" fmla="*/ 154629 w 193437"/>
              <a:gd name="connsiteY75" fmla="*/ 170599 h 186208"/>
              <a:gd name="connsiteX76" fmla="*/ 157727 w 193437"/>
              <a:gd name="connsiteY76" fmla="*/ 168198 h 186208"/>
              <a:gd name="connsiteX77" fmla="*/ 160725 w 193437"/>
              <a:gd name="connsiteY77" fmla="*/ 165675 h 186208"/>
              <a:gd name="connsiteX78" fmla="*/ 163617 w 193437"/>
              <a:gd name="connsiteY78" fmla="*/ 163032 h 186208"/>
              <a:gd name="connsiteX79" fmla="*/ 166402 w 193437"/>
              <a:gd name="connsiteY79" fmla="*/ 160275 h 186208"/>
              <a:gd name="connsiteX80" fmla="*/ 169072 w 193437"/>
              <a:gd name="connsiteY80" fmla="*/ 157407 h 186208"/>
              <a:gd name="connsiteX81" fmla="*/ 171622 w 193437"/>
              <a:gd name="connsiteY81" fmla="*/ 154433 h 186208"/>
              <a:gd name="connsiteX82" fmla="*/ 174051 w 193437"/>
              <a:gd name="connsiteY82" fmla="*/ 151357 h 186208"/>
              <a:gd name="connsiteX83" fmla="*/ 176354 w 193437"/>
              <a:gd name="connsiteY83" fmla="*/ 148186 h 186208"/>
              <a:gd name="connsiteX84" fmla="*/ 178526 w 193437"/>
              <a:gd name="connsiteY84" fmla="*/ 144925 h 186208"/>
              <a:gd name="connsiteX85" fmla="*/ 180563 w 193437"/>
              <a:gd name="connsiteY85" fmla="*/ 141579 h 186208"/>
              <a:gd name="connsiteX86" fmla="*/ 182465 w 193437"/>
              <a:gd name="connsiteY86" fmla="*/ 138152 h 186208"/>
              <a:gd name="connsiteX87" fmla="*/ 184225 w 193437"/>
              <a:gd name="connsiteY87" fmla="*/ 134651 h 186208"/>
              <a:gd name="connsiteX88" fmla="*/ 185842 w 193437"/>
              <a:gd name="connsiteY88" fmla="*/ 131081 h 186208"/>
              <a:gd name="connsiteX89" fmla="*/ 187314 w 193437"/>
              <a:gd name="connsiteY89" fmla="*/ 127450 h 186208"/>
              <a:gd name="connsiteX90" fmla="*/ 188636 w 193437"/>
              <a:gd name="connsiteY90" fmla="*/ 123762 h 186208"/>
              <a:gd name="connsiteX91" fmla="*/ 189810 w 193437"/>
              <a:gd name="connsiteY91" fmla="*/ 120023 h 186208"/>
              <a:gd name="connsiteX92" fmla="*/ 190829 w 193437"/>
              <a:gd name="connsiteY92" fmla="*/ 116239 h 186208"/>
              <a:gd name="connsiteX93" fmla="*/ 191695 w 193437"/>
              <a:gd name="connsiteY93" fmla="*/ 112417 h 186208"/>
              <a:gd name="connsiteX94" fmla="*/ 192405 w 193437"/>
              <a:gd name="connsiteY94" fmla="*/ 108564 h 186208"/>
              <a:gd name="connsiteX95" fmla="*/ 192959 w 193437"/>
              <a:gd name="connsiteY95" fmla="*/ 104685 h 186208"/>
              <a:gd name="connsiteX96" fmla="*/ 193356 w 193437"/>
              <a:gd name="connsiteY96" fmla="*/ 100786 h 186208"/>
              <a:gd name="connsiteX97" fmla="*/ 193594 w 193437"/>
              <a:gd name="connsiteY97" fmla="*/ 96876 h 186208"/>
              <a:gd name="connsiteX98" fmla="*/ 193673 w 193437"/>
              <a:gd name="connsiteY98" fmla="*/ 92958 h 186208"/>
              <a:gd name="connsiteX99" fmla="*/ 193594 w 193437"/>
              <a:gd name="connsiteY99" fmla="*/ 89040 h 186208"/>
              <a:gd name="connsiteX100" fmla="*/ 193356 w 193437"/>
              <a:gd name="connsiteY100" fmla="*/ 85129 h 186208"/>
              <a:gd name="connsiteX101" fmla="*/ 192959 w 193437"/>
              <a:gd name="connsiteY101" fmla="*/ 81230 h 186208"/>
              <a:gd name="connsiteX102" fmla="*/ 192405 w 193437"/>
              <a:gd name="connsiteY102" fmla="*/ 77351 h 186208"/>
              <a:gd name="connsiteX103" fmla="*/ 191695 w 193437"/>
              <a:gd name="connsiteY103" fmla="*/ 73497 h 186208"/>
              <a:gd name="connsiteX104" fmla="*/ 190829 w 193437"/>
              <a:gd name="connsiteY104" fmla="*/ 69676 h 186208"/>
              <a:gd name="connsiteX105" fmla="*/ 189810 w 193437"/>
              <a:gd name="connsiteY105" fmla="*/ 65893 h 186208"/>
              <a:gd name="connsiteX106" fmla="*/ 188636 w 193437"/>
              <a:gd name="connsiteY106" fmla="*/ 62154 h 186208"/>
              <a:gd name="connsiteX107" fmla="*/ 187314 w 193437"/>
              <a:gd name="connsiteY107" fmla="*/ 58465 h 186208"/>
              <a:gd name="connsiteX108" fmla="*/ 185842 w 193437"/>
              <a:gd name="connsiteY108" fmla="*/ 54833 h 186208"/>
              <a:gd name="connsiteX109" fmla="*/ 184225 w 193437"/>
              <a:gd name="connsiteY109" fmla="*/ 51265 h 186208"/>
              <a:gd name="connsiteX110" fmla="*/ 182465 w 193437"/>
              <a:gd name="connsiteY110" fmla="*/ 47764 h 186208"/>
              <a:gd name="connsiteX111" fmla="*/ 180563 w 193437"/>
              <a:gd name="connsiteY111" fmla="*/ 44337 h 186208"/>
              <a:gd name="connsiteX112" fmla="*/ 178526 w 193437"/>
              <a:gd name="connsiteY112" fmla="*/ 40991 h 186208"/>
              <a:gd name="connsiteX113" fmla="*/ 176354 w 193437"/>
              <a:gd name="connsiteY113" fmla="*/ 37728 h 186208"/>
              <a:gd name="connsiteX114" fmla="*/ 174051 w 193437"/>
              <a:gd name="connsiteY114" fmla="*/ 34557 h 186208"/>
              <a:gd name="connsiteX115" fmla="*/ 171622 w 193437"/>
              <a:gd name="connsiteY115" fmla="*/ 31483 h 186208"/>
              <a:gd name="connsiteX116" fmla="*/ 169072 w 193437"/>
              <a:gd name="connsiteY116" fmla="*/ 28509 h 186208"/>
              <a:gd name="connsiteX117" fmla="*/ 166402 w 193437"/>
              <a:gd name="connsiteY117" fmla="*/ 25641 h 186208"/>
              <a:gd name="connsiteX118" fmla="*/ 163617 w 193437"/>
              <a:gd name="connsiteY118" fmla="*/ 22882 h 186208"/>
              <a:gd name="connsiteX119" fmla="*/ 160725 w 193437"/>
              <a:gd name="connsiteY119" fmla="*/ 20240 h 186208"/>
              <a:gd name="connsiteX120" fmla="*/ 157727 w 193437"/>
              <a:gd name="connsiteY120" fmla="*/ 17716 h 186208"/>
              <a:gd name="connsiteX121" fmla="*/ 154629 w 193437"/>
              <a:gd name="connsiteY121" fmla="*/ 15317 h 186208"/>
              <a:gd name="connsiteX122" fmla="*/ 151437 w 193437"/>
              <a:gd name="connsiteY122" fmla="*/ 13045 h 186208"/>
              <a:gd name="connsiteX123" fmla="*/ 148155 w 193437"/>
              <a:gd name="connsiteY123" fmla="*/ 10903 h 186208"/>
              <a:gd name="connsiteX124" fmla="*/ 144789 w 193437"/>
              <a:gd name="connsiteY124" fmla="*/ 8897 h 186208"/>
              <a:gd name="connsiteX125" fmla="*/ 141345 w 193437"/>
              <a:gd name="connsiteY125" fmla="*/ 7027 h 186208"/>
              <a:gd name="connsiteX126" fmla="*/ 137828 w 193437"/>
              <a:gd name="connsiteY126" fmla="*/ 5301 h 186208"/>
              <a:gd name="connsiteX127" fmla="*/ 134244 w 193437"/>
              <a:gd name="connsiteY127" fmla="*/ 3716 h 186208"/>
              <a:gd name="connsiteX128" fmla="*/ 130599 w 193437"/>
              <a:gd name="connsiteY128" fmla="*/ 2280 h 186208"/>
              <a:gd name="connsiteX129" fmla="*/ 126898 w 193437"/>
              <a:gd name="connsiteY129" fmla="*/ 991 h 186208"/>
              <a:gd name="connsiteX130" fmla="*/ 123148 w 193437"/>
              <a:gd name="connsiteY130" fmla="*/ -147 h 186208"/>
              <a:gd name="connsiteX131" fmla="*/ 123148 w 193437"/>
              <a:gd name="connsiteY131" fmla="*/ 186062 h 18620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Lst>
            <a:rect l="l" t="t" r="r" b="b"/>
            <a:pathLst>
              <a:path w="193437" h="186208">
                <a:moveTo>
                  <a:pt x="70759" y="-147"/>
                </a:moveTo>
                <a:cubicBezTo>
                  <a:pt x="69501" y="207"/>
                  <a:pt x="68251" y="587"/>
                  <a:pt x="67009" y="991"/>
                </a:cubicBezTo>
                <a:cubicBezTo>
                  <a:pt x="65767" y="1396"/>
                  <a:pt x="64533" y="1826"/>
                  <a:pt x="63308" y="2280"/>
                </a:cubicBezTo>
                <a:cubicBezTo>
                  <a:pt x="62084" y="2734"/>
                  <a:pt x="60869" y="3214"/>
                  <a:pt x="59663" y="3716"/>
                </a:cubicBezTo>
                <a:cubicBezTo>
                  <a:pt x="58458" y="4220"/>
                  <a:pt x="57263" y="4748"/>
                  <a:pt x="56079" y="5301"/>
                </a:cubicBezTo>
                <a:cubicBezTo>
                  <a:pt x="54895" y="5853"/>
                  <a:pt x="53723" y="6428"/>
                  <a:pt x="52562" y="7029"/>
                </a:cubicBezTo>
                <a:cubicBezTo>
                  <a:pt x="51401" y="7628"/>
                  <a:pt x="50253" y="8251"/>
                  <a:pt x="49118" y="8897"/>
                </a:cubicBezTo>
                <a:cubicBezTo>
                  <a:pt x="47982" y="9542"/>
                  <a:pt x="46860" y="10212"/>
                  <a:pt x="45752" y="10903"/>
                </a:cubicBezTo>
                <a:cubicBezTo>
                  <a:pt x="44644" y="11595"/>
                  <a:pt x="43550" y="12309"/>
                  <a:pt x="42470" y="13045"/>
                </a:cubicBezTo>
                <a:cubicBezTo>
                  <a:pt x="41391" y="13781"/>
                  <a:pt x="40327" y="14538"/>
                  <a:pt x="39278" y="15317"/>
                </a:cubicBezTo>
                <a:cubicBezTo>
                  <a:pt x="38230" y="16096"/>
                  <a:pt x="37197" y="16897"/>
                  <a:pt x="36181" y="17716"/>
                </a:cubicBezTo>
                <a:cubicBezTo>
                  <a:pt x="35164" y="18538"/>
                  <a:pt x="34165" y="19380"/>
                  <a:pt x="33183" y="20240"/>
                </a:cubicBezTo>
                <a:cubicBezTo>
                  <a:pt x="32201" y="21101"/>
                  <a:pt x="31236" y="21982"/>
                  <a:pt x="30290" y="22884"/>
                </a:cubicBezTo>
                <a:cubicBezTo>
                  <a:pt x="29343" y="23784"/>
                  <a:pt x="28415" y="24704"/>
                  <a:pt x="27506" y="25641"/>
                </a:cubicBezTo>
                <a:cubicBezTo>
                  <a:pt x="26597" y="26580"/>
                  <a:pt x="25707" y="27535"/>
                  <a:pt x="24836" y="28509"/>
                </a:cubicBezTo>
                <a:cubicBezTo>
                  <a:pt x="23966" y="29483"/>
                  <a:pt x="23115" y="30475"/>
                  <a:pt x="22285" y="31483"/>
                </a:cubicBezTo>
                <a:cubicBezTo>
                  <a:pt x="21455" y="32491"/>
                  <a:pt x="20645" y="33517"/>
                  <a:pt x="19856" y="34559"/>
                </a:cubicBezTo>
                <a:cubicBezTo>
                  <a:pt x="19067" y="35599"/>
                  <a:pt x="18300" y="36657"/>
                  <a:pt x="17554" y="37730"/>
                </a:cubicBezTo>
                <a:cubicBezTo>
                  <a:pt x="16808" y="38802"/>
                  <a:pt x="16084" y="39889"/>
                  <a:pt x="15382" y="40991"/>
                </a:cubicBezTo>
                <a:cubicBezTo>
                  <a:pt x="14680" y="42092"/>
                  <a:pt x="14001" y="43208"/>
                  <a:pt x="13344" y="44337"/>
                </a:cubicBezTo>
                <a:cubicBezTo>
                  <a:pt x="12687" y="45467"/>
                  <a:pt x="12054" y="46609"/>
                  <a:pt x="11443" y="47764"/>
                </a:cubicBezTo>
                <a:cubicBezTo>
                  <a:pt x="10833" y="48918"/>
                  <a:pt x="10246" y="50086"/>
                  <a:pt x="9683" y="51265"/>
                </a:cubicBezTo>
                <a:cubicBezTo>
                  <a:pt x="9120" y="52443"/>
                  <a:pt x="8581" y="53633"/>
                  <a:pt x="8066" y="54833"/>
                </a:cubicBezTo>
                <a:cubicBezTo>
                  <a:pt x="7551" y="56035"/>
                  <a:pt x="7060" y="57245"/>
                  <a:pt x="6594" y="58466"/>
                </a:cubicBezTo>
                <a:cubicBezTo>
                  <a:pt x="6129" y="59687"/>
                  <a:pt x="5688" y="60915"/>
                  <a:pt x="5272" y="62154"/>
                </a:cubicBezTo>
                <a:cubicBezTo>
                  <a:pt x="4855" y="63392"/>
                  <a:pt x="4465" y="64639"/>
                  <a:pt x="4099" y="65893"/>
                </a:cubicBezTo>
                <a:cubicBezTo>
                  <a:pt x="3733" y="67147"/>
                  <a:pt x="3393" y="68408"/>
                  <a:pt x="3079" y="69676"/>
                </a:cubicBezTo>
                <a:cubicBezTo>
                  <a:pt x="2764" y="70945"/>
                  <a:pt x="2476" y="72218"/>
                  <a:pt x="2213" y="73497"/>
                </a:cubicBezTo>
                <a:cubicBezTo>
                  <a:pt x="1950" y="74777"/>
                  <a:pt x="1713" y="76062"/>
                  <a:pt x="1503" y="77351"/>
                </a:cubicBezTo>
                <a:cubicBezTo>
                  <a:pt x="1292" y="78641"/>
                  <a:pt x="1107" y="79934"/>
                  <a:pt x="949" y="81230"/>
                </a:cubicBezTo>
                <a:cubicBezTo>
                  <a:pt x="790" y="82528"/>
                  <a:pt x="658" y="83827"/>
                  <a:pt x="552" y="85129"/>
                </a:cubicBezTo>
                <a:cubicBezTo>
                  <a:pt x="447" y="86431"/>
                  <a:pt x="367" y="87734"/>
                  <a:pt x="314" y="89040"/>
                </a:cubicBezTo>
                <a:cubicBezTo>
                  <a:pt x="262" y="90346"/>
                  <a:pt x="235" y="91650"/>
                  <a:pt x="235" y="92958"/>
                </a:cubicBezTo>
                <a:cubicBezTo>
                  <a:pt x="235" y="94264"/>
                  <a:pt x="262" y="95570"/>
                  <a:pt x="314" y="96876"/>
                </a:cubicBezTo>
                <a:cubicBezTo>
                  <a:pt x="367" y="98180"/>
                  <a:pt x="447" y="99485"/>
                  <a:pt x="552" y="100786"/>
                </a:cubicBezTo>
                <a:cubicBezTo>
                  <a:pt x="658" y="102089"/>
                  <a:pt x="790" y="103388"/>
                  <a:pt x="949" y="104685"/>
                </a:cubicBezTo>
                <a:cubicBezTo>
                  <a:pt x="1107" y="105983"/>
                  <a:pt x="1292" y="107274"/>
                  <a:pt x="1503" y="108564"/>
                </a:cubicBezTo>
                <a:cubicBezTo>
                  <a:pt x="1713" y="109854"/>
                  <a:pt x="1950" y="111137"/>
                  <a:pt x="2213" y="112417"/>
                </a:cubicBezTo>
                <a:cubicBezTo>
                  <a:pt x="2476" y="113698"/>
                  <a:pt x="2764" y="114971"/>
                  <a:pt x="3079" y="116239"/>
                </a:cubicBezTo>
                <a:cubicBezTo>
                  <a:pt x="3393" y="117508"/>
                  <a:pt x="3733" y="118769"/>
                  <a:pt x="4099" y="120023"/>
                </a:cubicBezTo>
                <a:cubicBezTo>
                  <a:pt x="4465" y="121278"/>
                  <a:pt x="4855" y="122522"/>
                  <a:pt x="5272" y="123761"/>
                </a:cubicBezTo>
                <a:cubicBezTo>
                  <a:pt x="5688" y="124999"/>
                  <a:pt x="6129" y="126229"/>
                  <a:pt x="6594" y="127450"/>
                </a:cubicBezTo>
                <a:cubicBezTo>
                  <a:pt x="7060" y="128671"/>
                  <a:pt x="7551" y="129882"/>
                  <a:pt x="8066" y="131081"/>
                </a:cubicBezTo>
                <a:cubicBezTo>
                  <a:pt x="8581" y="132283"/>
                  <a:pt x="9120" y="133473"/>
                  <a:pt x="9683" y="134651"/>
                </a:cubicBezTo>
                <a:cubicBezTo>
                  <a:pt x="10246" y="135830"/>
                  <a:pt x="10833" y="136996"/>
                  <a:pt x="11443" y="138151"/>
                </a:cubicBezTo>
                <a:cubicBezTo>
                  <a:pt x="12054" y="139307"/>
                  <a:pt x="12687" y="140449"/>
                  <a:pt x="13344" y="141578"/>
                </a:cubicBezTo>
                <a:cubicBezTo>
                  <a:pt x="14001" y="142708"/>
                  <a:pt x="14680" y="143822"/>
                  <a:pt x="15382" y="144925"/>
                </a:cubicBezTo>
                <a:cubicBezTo>
                  <a:pt x="16084" y="146027"/>
                  <a:pt x="16808" y="147114"/>
                  <a:pt x="17554" y="148186"/>
                </a:cubicBezTo>
                <a:cubicBezTo>
                  <a:pt x="18300" y="149259"/>
                  <a:pt x="19067" y="150315"/>
                  <a:pt x="19856" y="151357"/>
                </a:cubicBezTo>
                <a:cubicBezTo>
                  <a:pt x="20645" y="152399"/>
                  <a:pt x="21455" y="153423"/>
                  <a:pt x="22285" y="154431"/>
                </a:cubicBezTo>
                <a:cubicBezTo>
                  <a:pt x="23115" y="155441"/>
                  <a:pt x="23966" y="156431"/>
                  <a:pt x="24836" y="157406"/>
                </a:cubicBezTo>
                <a:cubicBezTo>
                  <a:pt x="25707" y="158380"/>
                  <a:pt x="26597" y="159336"/>
                  <a:pt x="27506" y="160274"/>
                </a:cubicBezTo>
                <a:cubicBezTo>
                  <a:pt x="28415" y="161212"/>
                  <a:pt x="29343" y="162132"/>
                  <a:pt x="30290" y="163032"/>
                </a:cubicBezTo>
                <a:cubicBezTo>
                  <a:pt x="31236" y="163934"/>
                  <a:pt x="32201" y="164815"/>
                  <a:pt x="33183" y="165675"/>
                </a:cubicBezTo>
                <a:cubicBezTo>
                  <a:pt x="34165" y="166536"/>
                  <a:pt x="35164" y="167377"/>
                  <a:pt x="36181" y="168198"/>
                </a:cubicBezTo>
                <a:cubicBezTo>
                  <a:pt x="37197" y="169019"/>
                  <a:pt x="38230" y="169820"/>
                  <a:pt x="39278" y="170598"/>
                </a:cubicBezTo>
                <a:cubicBezTo>
                  <a:pt x="40327" y="171377"/>
                  <a:pt x="41391" y="172135"/>
                  <a:pt x="42470" y="172870"/>
                </a:cubicBezTo>
                <a:cubicBezTo>
                  <a:pt x="43550" y="173607"/>
                  <a:pt x="44644" y="174321"/>
                  <a:pt x="45752" y="175012"/>
                </a:cubicBezTo>
                <a:cubicBezTo>
                  <a:pt x="46860" y="175704"/>
                  <a:pt x="47982" y="176372"/>
                  <a:pt x="49118" y="177018"/>
                </a:cubicBezTo>
                <a:cubicBezTo>
                  <a:pt x="50253" y="177665"/>
                  <a:pt x="51401" y="178289"/>
                  <a:pt x="52562" y="178888"/>
                </a:cubicBezTo>
                <a:cubicBezTo>
                  <a:pt x="53723" y="179487"/>
                  <a:pt x="54895" y="180063"/>
                  <a:pt x="56079" y="180614"/>
                </a:cubicBezTo>
                <a:cubicBezTo>
                  <a:pt x="57263" y="181168"/>
                  <a:pt x="58458" y="181696"/>
                  <a:pt x="59663" y="182198"/>
                </a:cubicBezTo>
                <a:cubicBezTo>
                  <a:pt x="60869" y="182703"/>
                  <a:pt x="62084" y="183181"/>
                  <a:pt x="63308" y="183635"/>
                </a:cubicBezTo>
                <a:cubicBezTo>
                  <a:pt x="64533" y="184091"/>
                  <a:pt x="65767" y="184521"/>
                  <a:pt x="67009" y="184923"/>
                </a:cubicBezTo>
                <a:cubicBezTo>
                  <a:pt x="68251" y="185329"/>
                  <a:pt x="69501" y="185707"/>
                  <a:pt x="70759" y="186062"/>
                </a:cubicBezTo>
                <a:lnTo>
                  <a:pt x="70759" y="-147"/>
                </a:lnTo>
                <a:close/>
                <a:moveTo>
                  <a:pt x="123148" y="186062"/>
                </a:moveTo>
                <a:cubicBezTo>
                  <a:pt x="124406" y="185707"/>
                  <a:pt x="125656" y="185329"/>
                  <a:pt x="126898" y="184925"/>
                </a:cubicBezTo>
                <a:cubicBezTo>
                  <a:pt x="128140" y="184521"/>
                  <a:pt x="129374" y="184091"/>
                  <a:pt x="130599" y="183636"/>
                </a:cubicBezTo>
                <a:cubicBezTo>
                  <a:pt x="131823" y="183182"/>
                  <a:pt x="133039" y="182703"/>
                  <a:pt x="134244" y="182198"/>
                </a:cubicBezTo>
                <a:cubicBezTo>
                  <a:pt x="135450" y="181696"/>
                  <a:pt x="136644" y="181168"/>
                  <a:pt x="137828" y="180615"/>
                </a:cubicBezTo>
                <a:cubicBezTo>
                  <a:pt x="139012" y="180063"/>
                  <a:pt x="140185" y="179487"/>
                  <a:pt x="141345" y="178888"/>
                </a:cubicBezTo>
                <a:cubicBezTo>
                  <a:pt x="142506" y="178289"/>
                  <a:pt x="143654" y="177665"/>
                  <a:pt x="144790" y="177018"/>
                </a:cubicBezTo>
                <a:cubicBezTo>
                  <a:pt x="145925" y="176374"/>
                  <a:pt x="147047" y="175704"/>
                  <a:pt x="148155" y="175012"/>
                </a:cubicBezTo>
                <a:cubicBezTo>
                  <a:pt x="149264" y="174321"/>
                  <a:pt x="150358" y="173607"/>
                  <a:pt x="151437" y="172871"/>
                </a:cubicBezTo>
                <a:cubicBezTo>
                  <a:pt x="152517" y="172135"/>
                  <a:pt x="153581" y="171379"/>
                  <a:pt x="154629" y="170599"/>
                </a:cubicBezTo>
                <a:cubicBezTo>
                  <a:pt x="155678" y="169820"/>
                  <a:pt x="156711" y="169019"/>
                  <a:pt x="157727" y="168198"/>
                </a:cubicBezTo>
                <a:cubicBezTo>
                  <a:pt x="158743" y="167378"/>
                  <a:pt x="159743" y="166538"/>
                  <a:pt x="160725" y="165675"/>
                </a:cubicBezTo>
                <a:cubicBezTo>
                  <a:pt x="161707" y="164815"/>
                  <a:pt x="162672" y="163934"/>
                  <a:pt x="163617" y="163032"/>
                </a:cubicBezTo>
                <a:cubicBezTo>
                  <a:pt x="164564" y="162132"/>
                  <a:pt x="165492" y="161212"/>
                  <a:pt x="166402" y="160275"/>
                </a:cubicBezTo>
                <a:cubicBezTo>
                  <a:pt x="167311" y="159336"/>
                  <a:pt x="168200" y="158381"/>
                  <a:pt x="169072" y="157407"/>
                </a:cubicBezTo>
                <a:cubicBezTo>
                  <a:pt x="169943" y="156433"/>
                  <a:pt x="170793" y="155441"/>
                  <a:pt x="171622" y="154433"/>
                </a:cubicBezTo>
                <a:cubicBezTo>
                  <a:pt x="172453" y="153423"/>
                  <a:pt x="173263" y="152399"/>
                  <a:pt x="174051" y="151357"/>
                </a:cubicBezTo>
                <a:cubicBezTo>
                  <a:pt x="174840" y="150317"/>
                  <a:pt x="175608" y="149259"/>
                  <a:pt x="176354" y="148186"/>
                </a:cubicBezTo>
                <a:cubicBezTo>
                  <a:pt x="177099" y="147114"/>
                  <a:pt x="177824" y="146027"/>
                  <a:pt x="178526" y="144925"/>
                </a:cubicBezTo>
                <a:cubicBezTo>
                  <a:pt x="179228" y="143824"/>
                  <a:pt x="179908" y="142708"/>
                  <a:pt x="180563" y="141579"/>
                </a:cubicBezTo>
                <a:cubicBezTo>
                  <a:pt x="181220" y="140449"/>
                  <a:pt x="181854" y="139307"/>
                  <a:pt x="182465" y="138152"/>
                </a:cubicBezTo>
                <a:cubicBezTo>
                  <a:pt x="183075" y="136996"/>
                  <a:pt x="183661" y="135830"/>
                  <a:pt x="184225" y="134651"/>
                </a:cubicBezTo>
                <a:cubicBezTo>
                  <a:pt x="184788" y="133473"/>
                  <a:pt x="185328" y="132283"/>
                  <a:pt x="185842" y="131081"/>
                </a:cubicBezTo>
                <a:cubicBezTo>
                  <a:pt x="186357" y="129882"/>
                  <a:pt x="186848" y="128671"/>
                  <a:pt x="187314" y="127450"/>
                </a:cubicBezTo>
                <a:cubicBezTo>
                  <a:pt x="187779" y="126229"/>
                  <a:pt x="188220" y="125001"/>
                  <a:pt x="188636" y="123762"/>
                </a:cubicBezTo>
                <a:cubicBezTo>
                  <a:pt x="189053" y="122524"/>
                  <a:pt x="189444" y="121278"/>
                  <a:pt x="189810" y="120023"/>
                </a:cubicBezTo>
                <a:cubicBezTo>
                  <a:pt x="190175" y="118769"/>
                  <a:pt x="190515" y="117508"/>
                  <a:pt x="190829" y="116239"/>
                </a:cubicBezTo>
                <a:cubicBezTo>
                  <a:pt x="191143" y="114971"/>
                  <a:pt x="191433" y="113698"/>
                  <a:pt x="191695" y="112417"/>
                </a:cubicBezTo>
                <a:cubicBezTo>
                  <a:pt x="191958" y="111137"/>
                  <a:pt x="192194" y="109854"/>
                  <a:pt x="192405" y="108564"/>
                </a:cubicBezTo>
                <a:cubicBezTo>
                  <a:pt x="192616" y="107276"/>
                  <a:pt x="192800" y="105983"/>
                  <a:pt x="192959" y="104685"/>
                </a:cubicBezTo>
                <a:cubicBezTo>
                  <a:pt x="193119" y="103388"/>
                  <a:pt x="193251" y="102089"/>
                  <a:pt x="193356" y="100786"/>
                </a:cubicBezTo>
                <a:cubicBezTo>
                  <a:pt x="193462" y="99485"/>
                  <a:pt x="193541" y="98180"/>
                  <a:pt x="193594" y="96876"/>
                </a:cubicBezTo>
                <a:cubicBezTo>
                  <a:pt x="193647" y="95570"/>
                  <a:pt x="193673" y="94264"/>
                  <a:pt x="193673" y="92958"/>
                </a:cubicBezTo>
                <a:cubicBezTo>
                  <a:pt x="193673" y="91650"/>
                  <a:pt x="193647" y="90346"/>
                  <a:pt x="193594" y="89040"/>
                </a:cubicBezTo>
                <a:cubicBezTo>
                  <a:pt x="193541" y="87734"/>
                  <a:pt x="193462" y="86431"/>
                  <a:pt x="193356" y="85129"/>
                </a:cubicBezTo>
                <a:cubicBezTo>
                  <a:pt x="193251" y="83826"/>
                  <a:pt x="193119" y="82528"/>
                  <a:pt x="192959" y="81230"/>
                </a:cubicBezTo>
                <a:cubicBezTo>
                  <a:pt x="192800" y="79934"/>
                  <a:pt x="192616" y="78641"/>
                  <a:pt x="192405" y="77351"/>
                </a:cubicBezTo>
                <a:cubicBezTo>
                  <a:pt x="192194" y="76062"/>
                  <a:pt x="191958" y="74777"/>
                  <a:pt x="191695" y="73497"/>
                </a:cubicBezTo>
                <a:cubicBezTo>
                  <a:pt x="191433" y="72218"/>
                  <a:pt x="191143" y="70945"/>
                  <a:pt x="190829" y="69676"/>
                </a:cubicBezTo>
                <a:cubicBezTo>
                  <a:pt x="190515" y="68408"/>
                  <a:pt x="190175" y="67147"/>
                  <a:pt x="189810" y="65893"/>
                </a:cubicBezTo>
                <a:cubicBezTo>
                  <a:pt x="189444" y="64639"/>
                  <a:pt x="189053" y="63392"/>
                  <a:pt x="188636" y="62154"/>
                </a:cubicBezTo>
                <a:cubicBezTo>
                  <a:pt x="188220" y="60915"/>
                  <a:pt x="187779" y="59685"/>
                  <a:pt x="187314" y="58465"/>
                </a:cubicBezTo>
                <a:cubicBezTo>
                  <a:pt x="186848" y="57245"/>
                  <a:pt x="186357" y="56035"/>
                  <a:pt x="185842" y="54833"/>
                </a:cubicBezTo>
                <a:cubicBezTo>
                  <a:pt x="185328" y="53633"/>
                  <a:pt x="184788" y="52443"/>
                  <a:pt x="184225" y="51265"/>
                </a:cubicBezTo>
                <a:cubicBezTo>
                  <a:pt x="183661" y="50086"/>
                  <a:pt x="183075" y="48918"/>
                  <a:pt x="182465" y="47764"/>
                </a:cubicBezTo>
                <a:cubicBezTo>
                  <a:pt x="181854" y="46609"/>
                  <a:pt x="181220" y="45466"/>
                  <a:pt x="180563" y="44337"/>
                </a:cubicBezTo>
                <a:cubicBezTo>
                  <a:pt x="179908" y="43208"/>
                  <a:pt x="179228" y="42092"/>
                  <a:pt x="178526" y="40991"/>
                </a:cubicBezTo>
                <a:cubicBezTo>
                  <a:pt x="177824" y="39888"/>
                  <a:pt x="177099" y="38801"/>
                  <a:pt x="176354" y="37728"/>
                </a:cubicBezTo>
                <a:cubicBezTo>
                  <a:pt x="175608" y="36656"/>
                  <a:pt x="174840" y="35599"/>
                  <a:pt x="174051" y="34557"/>
                </a:cubicBezTo>
                <a:cubicBezTo>
                  <a:pt x="173263" y="33517"/>
                  <a:pt x="172453" y="32491"/>
                  <a:pt x="171622" y="31483"/>
                </a:cubicBezTo>
                <a:cubicBezTo>
                  <a:pt x="170793" y="30474"/>
                  <a:pt x="169943" y="29483"/>
                  <a:pt x="169072" y="28509"/>
                </a:cubicBezTo>
                <a:cubicBezTo>
                  <a:pt x="168200" y="27535"/>
                  <a:pt x="167311" y="26578"/>
                  <a:pt x="166402" y="25641"/>
                </a:cubicBezTo>
                <a:cubicBezTo>
                  <a:pt x="165492" y="24702"/>
                  <a:pt x="164564" y="23783"/>
                  <a:pt x="163617" y="22882"/>
                </a:cubicBezTo>
                <a:cubicBezTo>
                  <a:pt x="162672" y="21982"/>
                  <a:pt x="161707" y="21101"/>
                  <a:pt x="160725" y="20240"/>
                </a:cubicBezTo>
                <a:cubicBezTo>
                  <a:pt x="159743" y="19378"/>
                  <a:pt x="158743" y="18538"/>
                  <a:pt x="157727" y="17716"/>
                </a:cubicBezTo>
                <a:cubicBezTo>
                  <a:pt x="156711" y="16895"/>
                  <a:pt x="155678" y="16096"/>
                  <a:pt x="154629" y="15317"/>
                </a:cubicBezTo>
                <a:cubicBezTo>
                  <a:pt x="153581" y="14538"/>
                  <a:pt x="152517" y="13781"/>
                  <a:pt x="151437" y="13045"/>
                </a:cubicBezTo>
                <a:cubicBezTo>
                  <a:pt x="150358" y="12309"/>
                  <a:pt x="149264" y="11594"/>
                  <a:pt x="148155" y="10903"/>
                </a:cubicBezTo>
                <a:cubicBezTo>
                  <a:pt x="147047" y="10211"/>
                  <a:pt x="145925" y="9542"/>
                  <a:pt x="144789" y="8897"/>
                </a:cubicBezTo>
                <a:cubicBezTo>
                  <a:pt x="143654" y="8251"/>
                  <a:pt x="142506" y="7628"/>
                  <a:pt x="141345" y="7027"/>
                </a:cubicBezTo>
                <a:cubicBezTo>
                  <a:pt x="140185" y="6428"/>
                  <a:pt x="139012" y="5851"/>
                  <a:pt x="137828" y="5301"/>
                </a:cubicBezTo>
                <a:cubicBezTo>
                  <a:pt x="136644" y="4748"/>
                  <a:pt x="135450" y="4220"/>
                  <a:pt x="134244" y="3716"/>
                </a:cubicBezTo>
                <a:cubicBezTo>
                  <a:pt x="133039" y="3212"/>
                  <a:pt x="131823" y="2734"/>
                  <a:pt x="130599" y="2280"/>
                </a:cubicBezTo>
                <a:cubicBezTo>
                  <a:pt x="129374" y="1824"/>
                  <a:pt x="128140" y="1396"/>
                  <a:pt x="126898" y="991"/>
                </a:cubicBezTo>
                <a:cubicBezTo>
                  <a:pt x="125656" y="586"/>
                  <a:pt x="124406" y="207"/>
                  <a:pt x="123148" y="-147"/>
                </a:cubicBezTo>
                <a:lnTo>
                  <a:pt x="123148" y="186062"/>
                </a:lnTo>
                <a:close/>
              </a:path>
            </a:pathLst>
          </a:custGeom>
          <a:solidFill>
            <a:schemeClr val="accent1"/>
          </a:solidFill>
          <a:ln w="160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808" name="任意多边形: 形状 12"/>
          <p:cNvSpPr/>
          <p:nvPr>
            <p:custDataLst>
              <p:tags r:id="rId9"/>
            </p:custDataLst>
          </p:nvPr>
        </p:nvSpPr>
        <p:spPr>
          <a:xfrm>
            <a:off x="537845" y="534670"/>
            <a:ext cx="171450" cy="19050"/>
          </a:xfrm>
          <a:custGeom>
            <a:gdLst>
              <a:gd name="connsiteX0" fmla="*/ 161925 w 171450"/>
              <a:gd name="connsiteY0" fmla="*/ 19050 h 19050"/>
              <a:gd name="connsiteX1" fmla="*/ 9525 w 171450"/>
              <a:gd name="connsiteY1" fmla="*/ 19050 h 19050"/>
              <a:gd name="connsiteX2" fmla="*/ 7667 w 171450"/>
              <a:gd name="connsiteY2" fmla="*/ 18867 h 19050"/>
              <a:gd name="connsiteX3" fmla="*/ 5880 w 171450"/>
              <a:gd name="connsiteY3" fmla="*/ 18325 h 19050"/>
              <a:gd name="connsiteX4" fmla="*/ 4233 w 171450"/>
              <a:gd name="connsiteY4" fmla="*/ 17445 h 19050"/>
              <a:gd name="connsiteX5" fmla="*/ 2790 w 171450"/>
              <a:gd name="connsiteY5" fmla="*/ 16260 h 19050"/>
              <a:gd name="connsiteX6" fmla="*/ 1605 w 171450"/>
              <a:gd name="connsiteY6" fmla="*/ 14817 h 19050"/>
              <a:gd name="connsiteX7" fmla="*/ 725 w 171450"/>
              <a:gd name="connsiteY7" fmla="*/ 13170 h 19050"/>
              <a:gd name="connsiteX8" fmla="*/ 183 w 171450"/>
              <a:gd name="connsiteY8" fmla="*/ 11383 h 19050"/>
              <a:gd name="connsiteX9" fmla="*/ 0 w 171450"/>
              <a:gd name="connsiteY9" fmla="*/ 9525 h 19050"/>
              <a:gd name="connsiteX10" fmla="*/ 183 w 171450"/>
              <a:gd name="connsiteY10" fmla="*/ 7667 h 19050"/>
              <a:gd name="connsiteX11" fmla="*/ 725 w 171450"/>
              <a:gd name="connsiteY11" fmla="*/ 5880 h 19050"/>
              <a:gd name="connsiteX12" fmla="*/ 1605 w 171450"/>
              <a:gd name="connsiteY12" fmla="*/ 4233 h 19050"/>
              <a:gd name="connsiteX13" fmla="*/ 2790 w 171450"/>
              <a:gd name="connsiteY13" fmla="*/ 2790 h 19050"/>
              <a:gd name="connsiteX14" fmla="*/ 4233 w 171450"/>
              <a:gd name="connsiteY14" fmla="*/ 1605 h 19050"/>
              <a:gd name="connsiteX15" fmla="*/ 5880 w 171450"/>
              <a:gd name="connsiteY15" fmla="*/ 725 h 19050"/>
              <a:gd name="connsiteX16" fmla="*/ 7667 w 171450"/>
              <a:gd name="connsiteY16" fmla="*/ 183 h 19050"/>
              <a:gd name="connsiteX17" fmla="*/ 9525 w 171450"/>
              <a:gd name="connsiteY17" fmla="*/ 0 h 19050"/>
              <a:gd name="connsiteX18" fmla="*/ 161925 w 171450"/>
              <a:gd name="connsiteY18" fmla="*/ 0 h 19050"/>
              <a:gd name="connsiteX19" fmla="*/ 163784 w 171450"/>
              <a:gd name="connsiteY19" fmla="*/ 183 h 19050"/>
              <a:gd name="connsiteX20" fmla="*/ 165570 w 171450"/>
              <a:gd name="connsiteY20" fmla="*/ 725 h 19050"/>
              <a:gd name="connsiteX21" fmla="*/ 167217 w 171450"/>
              <a:gd name="connsiteY21" fmla="*/ 1605 h 19050"/>
              <a:gd name="connsiteX22" fmla="*/ 168660 w 171450"/>
              <a:gd name="connsiteY22" fmla="*/ 2790 h 19050"/>
              <a:gd name="connsiteX23" fmla="*/ 169845 w 171450"/>
              <a:gd name="connsiteY23" fmla="*/ 4233 h 19050"/>
              <a:gd name="connsiteX24" fmla="*/ 170725 w 171450"/>
              <a:gd name="connsiteY24" fmla="*/ 5880 h 19050"/>
              <a:gd name="connsiteX25" fmla="*/ 171267 w 171450"/>
              <a:gd name="connsiteY25" fmla="*/ 7667 h 19050"/>
              <a:gd name="connsiteX26" fmla="*/ 171450 w 171450"/>
              <a:gd name="connsiteY26" fmla="*/ 9525 h 19050"/>
              <a:gd name="connsiteX27" fmla="*/ 171267 w 171450"/>
              <a:gd name="connsiteY27" fmla="*/ 11383 h 19050"/>
              <a:gd name="connsiteX28" fmla="*/ 170725 w 171450"/>
              <a:gd name="connsiteY28" fmla="*/ 13170 h 19050"/>
              <a:gd name="connsiteX29" fmla="*/ 169845 w 171450"/>
              <a:gd name="connsiteY29" fmla="*/ 14817 h 19050"/>
              <a:gd name="connsiteX30" fmla="*/ 168660 w 171450"/>
              <a:gd name="connsiteY30" fmla="*/ 16260 h 19050"/>
              <a:gd name="connsiteX31" fmla="*/ 167217 w 171450"/>
              <a:gd name="connsiteY31" fmla="*/ 17445 h 19050"/>
              <a:gd name="connsiteX32" fmla="*/ 165570 w 171450"/>
              <a:gd name="connsiteY32" fmla="*/ 18325 h 19050"/>
              <a:gd name="connsiteX33" fmla="*/ 163784 w 171450"/>
              <a:gd name="connsiteY33" fmla="*/ 18867 h 19050"/>
              <a:gd name="connsiteX34" fmla="*/ 161925 w 171450"/>
              <a:gd name="connsiteY34" fmla="*/ 19050 h 19050"/>
              <a:gd name="connsiteX35" fmla="*/ 171450 w 171450"/>
              <a:gd name="connsiteY35" fmla="*/ 9525 h 19050"/>
              <a:gd name="connsiteX36" fmla="*/ 171267 w 171450"/>
              <a:gd name="connsiteY36" fmla="*/ 11383 h 19050"/>
              <a:gd name="connsiteX37" fmla="*/ 170725 w 171450"/>
              <a:gd name="connsiteY37" fmla="*/ 13170 h 19050"/>
              <a:gd name="connsiteX38" fmla="*/ 169845 w 171450"/>
              <a:gd name="connsiteY38" fmla="*/ 14817 h 19050"/>
              <a:gd name="connsiteX39" fmla="*/ 168660 w 171450"/>
              <a:gd name="connsiteY39" fmla="*/ 16260 h 19050"/>
              <a:gd name="connsiteX40" fmla="*/ 167217 w 171450"/>
              <a:gd name="connsiteY40" fmla="*/ 17445 h 19050"/>
              <a:gd name="connsiteX41" fmla="*/ 165570 w 171450"/>
              <a:gd name="connsiteY41" fmla="*/ 18325 h 19050"/>
              <a:gd name="connsiteX42" fmla="*/ 163784 w 171450"/>
              <a:gd name="connsiteY42" fmla="*/ 18867 h 19050"/>
              <a:gd name="connsiteX43" fmla="*/ 161925 w 171450"/>
              <a:gd name="connsiteY43" fmla="*/ 19050 h 19050"/>
              <a:gd name="connsiteX44" fmla="*/ 160067 w 171450"/>
              <a:gd name="connsiteY44" fmla="*/ 18867 h 19050"/>
              <a:gd name="connsiteX45" fmla="*/ 158280 w 171450"/>
              <a:gd name="connsiteY45" fmla="*/ 18325 h 19050"/>
              <a:gd name="connsiteX46" fmla="*/ 156633 w 171450"/>
              <a:gd name="connsiteY46" fmla="*/ 17445 h 19050"/>
              <a:gd name="connsiteX47" fmla="*/ 155190 w 171450"/>
              <a:gd name="connsiteY47" fmla="*/ 16260 h 19050"/>
              <a:gd name="connsiteX48" fmla="*/ 154005 w 171450"/>
              <a:gd name="connsiteY48" fmla="*/ 14817 h 19050"/>
              <a:gd name="connsiteX49" fmla="*/ 153125 w 171450"/>
              <a:gd name="connsiteY49" fmla="*/ 13170 h 19050"/>
              <a:gd name="connsiteX50" fmla="*/ 152583 w 171450"/>
              <a:gd name="connsiteY50" fmla="*/ 11383 h 19050"/>
              <a:gd name="connsiteX51" fmla="*/ 152400 w 171450"/>
              <a:gd name="connsiteY51" fmla="*/ 9525 h 19050"/>
              <a:gd name="connsiteX52" fmla="*/ 152583 w 171450"/>
              <a:gd name="connsiteY52" fmla="*/ 7667 h 19050"/>
              <a:gd name="connsiteX53" fmla="*/ 153125 w 171450"/>
              <a:gd name="connsiteY53" fmla="*/ 5880 h 19050"/>
              <a:gd name="connsiteX54" fmla="*/ 154005 w 171450"/>
              <a:gd name="connsiteY54" fmla="*/ 4233 h 19050"/>
              <a:gd name="connsiteX55" fmla="*/ 155190 w 171450"/>
              <a:gd name="connsiteY55" fmla="*/ 2790 h 19050"/>
              <a:gd name="connsiteX56" fmla="*/ 156633 w 171450"/>
              <a:gd name="connsiteY56" fmla="*/ 1605 h 19050"/>
              <a:gd name="connsiteX57" fmla="*/ 158280 w 171450"/>
              <a:gd name="connsiteY57" fmla="*/ 725 h 19050"/>
              <a:gd name="connsiteX58" fmla="*/ 160067 w 171450"/>
              <a:gd name="connsiteY58" fmla="*/ 183 h 19050"/>
              <a:gd name="connsiteX59" fmla="*/ 161925 w 171450"/>
              <a:gd name="connsiteY59" fmla="*/ 0 h 19050"/>
              <a:gd name="connsiteX60" fmla="*/ 163784 w 171450"/>
              <a:gd name="connsiteY60" fmla="*/ 183 h 19050"/>
              <a:gd name="connsiteX61" fmla="*/ 165570 w 171450"/>
              <a:gd name="connsiteY61" fmla="*/ 725 h 19050"/>
              <a:gd name="connsiteX62" fmla="*/ 167217 w 171450"/>
              <a:gd name="connsiteY62" fmla="*/ 1605 h 19050"/>
              <a:gd name="connsiteX63" fmla="*/ 168660 w 171450"/>
              <a:gd name="connsiteY63" fmla="*/ 2790 h 19050"/>
              <a:gd name="connsiteX64" fmla="*/ 169845 w 171450"/>
              <a:gd name="connsiteY64" fmla="*/ 4233 h 19050"/>
              <a:gd name="connsiteX65" fmla="*/ 170725 w 171450"/>
              <a:gd name="connsiteY65" fmla="*/ 5880 h 19050"/>
              <a:gd name="connsiteX66" fmla="*/ 171267 w 171450"/>
              <a:gd name="connsiteY66" fmla="*/ 7667 h 19050"/>
              <a:gd name="connsiteX67" fmla="*/ 171450 w 171450"/>
              <a:gd name="connsiteY67" fmla="*/ 9525 h 19050"/>
              <a:gd name="connsiteX68" fmla="*/ 19050 w 171450"/>
              <a:gd name="connsiteY68" fmla="*/ 9525 h 19050"/>
              <a:gd name="connsiteX69" fmla="*/ 18867 w 171450"/>
              <a:gd name="connsiteY69" fmla="*/ 11383 h 19050"/>
              <a:gd name="connsiteX70" fmla="*/ 18325 w 171450"/>
              <a:gd name="connsiteY70" fmla="*/ 13170 h 19050"/>
              <a:gd name="connsiteX71" fmla="*/ 17445 w 171450"/>
              <a:gd name="connsiteY71" fmla="*/ 14817 h 19050"/>
              <a:gd name="connsiteX72" fmla="*/ 16260 w 171450"/>
              <a:gd name="connsiteY72" fmla="*/ 16260 h 19050"/>
              <a:gd name="connsiteX73" fmla="*/ 14817 w 171450"/>
              <a:gd name="connsiteY73" fmla="*/ 17445 h 19050"/>
              <a:gd name="connsiteX74" fmla="*/ 13170 w 171450"/>
              <a:gd name="connsiteY74" fmla="*/ 18325 h 19050"/>
              <a:gd name="connsiteX75" fmla="*/ 11383 w 171450"/>
              <a:gd name="connsiteY75" fmla="*/ 18867 h 19050"/>
              <a:gd name="connsiteX76" fmla="*/ 9525 w 171450"/>
              <a:gd name="connsiteY76" fmla="*/ 19050 h 19050"/>
              <a:gd name="connsiteX77" fmla="*/ 7667 w 171450"/>
              <a:gd name="connsiteY77" fmla="*/ 18867 h 19050"/>
              <a:gd name="connsiteX78" fmla="*/ 5880 w 171450"/>
              <a:gd name="connsiteY78" fmla="*/ 18325 h 19050"/>
              <a:gd name="connsiteX79" fmla="*/ 4233 w 171450"/>
              <a:gd name="connsiteY79" fmla="*/ 17445 h 19050"/>
              <a:gd name="connsiteX80" fmla="*/ 2790 w 171450"/>
              <a:gd name="connsiteY80" fmla="*/ 16260 h 19050"/>
              <a:gd name="connsiteX81" fmla="*/ 1605 w 171450"/>
              <a:gd name="connsiteY81" fmla="*/ 14817 h 19050"/>
              <a:gd name="connsiteX82" fmla="*/ 725 w 171450"/>
              <a:gd name="connsiteY82" fmla="*/ 13170 h 19050"/>
              <a:gd name="connsiteX83" fmla="*/ 183 w 171450"/>
              <a:gd name="connsiteY83" fmla="*/ 11383 h 19050"/>
              <a:gd name="connsiteX84" fmla="*/ 0 w 171450"/>
              <a:gd name="connsiteY84" fmla="*/ 9525 h 19050"/>
              <a:gd name="connsiteX85" fmla="*/ 183 w 171450"/>
              <a:gd name="connsiteY85" fmla="*/ 7667 h 19050"/>
              <a:gd name="connsiteX86" fmla="*/ 725 w 171450"/>
              <a:gd name="connsiteY86" fmla="*/ 5880 h 19050"/>
              <a:gd name="connsiteX87" fmla="*/ 1605 w 171450"/>
              <a:gd name="connsiteY87" fmla="*/ 4233 h 19050"/>
              <a:gd name="connsiteX88" fmla="*/ 2790 w 171450"/>
              <a:gd name="connsiteY88" fmla="*/ 2790 h 19050"/>
              <a:gd name="connsiteX89" fmla="*/ 4233 w 171450"/>
              <a:gd name="connsiteY89" fmla="*/ 1605 h 19050"/>
              <a:gd name="connsiteX90" fmla="*/ 5880 w 171450"/>
              <a:gd name="connsiteY90" fmla="*/ 725 h 19050"/>
              <a:gd name="connsiteX91" fmla="*/ 7667 w 171450"/>
              <a:gd name="connsiteY91" fmla="*/ 183 h 19050"/>
              <a:gd name="connsiteX92" fmla="*/ 9525 w 171450"/>
              <a:gd name="connsiteY92" fmla="*/ 0 h 19050"/>
              <a:gd name="connsiteX93" fmla="*/ 11383 w 171450"/>
              <a:gd name="connsiteY93" fmla="*/ 183 h 19050"/>
              <a:gd name="connsiteX94" fmla="*/ 13170 w 171450"/>
              <a:gd name="connsiteY94" fmla="*/ 725 h 19050"/>
              <a:gd name="connsiteX95" fmla="*/ 14817 w 171450"/>
              <a:gd name="connsiteY95" fmla="*/ 1605 h 19050"/>
              <a:gd name="connsiteX96" fmla="*/ 16260 w 171450"/>
              <a:gd name="connsiteY96" fmla="*/ 2790 h 19050"/>
              <a:gd name="connsiteX97" fmla="*/ 17445 w 171450"/>
              <a:gd name="connsiteY97" fmla="*/ 4233 h 19050"/>
              <a:gd name="connsiteX98" fmla="*/ 18325 w 171450"/>
              <a:gd name="connsiteY98" fmla="*/ 5880 h 19050"/>
              <a:gd name="connsiteX99" fmla="*/ 18867 w 171450"/>
              <a:gd name="connsiteY99" fmla="*/ 7667 h 19050"/>
              <a:gd name="connsiteX100" fmla="*/ 19050 w 171450"/>
              <a:gd name="connsiteY100" fmla="*/ 9525 h 1905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171450" h="19050">
                <a:moveTo>
                  <a:pt x="161925" y="19050"/>
                </a:moveTo>
                <a:lnTo>
                  <a:pt x="9525" y="19050"/>
                </a:lnTo>
                <a:cubicBezTo>
                  <a:pt x="8900" y="19050"/>
                  <a:pt x="8280" y="18989"/>
                  <a:pt x="7667" y="18867"/>
                </a:cubicBezTo>
                <a:cubicBezTo>
                  <a:pt x="7053" y="18745"/>
                  <a:pt x="6458" y="18564"/>
                  <a:pt x="5880" y="18325"/>
                </a:cubicBezTo>
                <a:cubicBezTo>
                  <a:pt x="5302" y="18086"/>
                  <a:pt x="4753" y="17792"/>
                  <a:pt x="4233" y="17445"/>
                </a:cubicBezTo>
                <a:cubicBezTo>
                  <a:pt x="3713" y="17097"/>
                  <a:pt x="3232" y="16702"/>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2"/>
                  <a:pt x="1258" y="4753"/>
                  <a:pt x="1605" y="4233"/>
                </a:cubicBezTo>
                <a:cubicBezTo>
                  <a:pt x="1953" y="3713"/>
                  <a:pt x="2348" y="3232"/>
                  <a:pt x="2790" y="2790"/>
                </a:cubicBezTo>
                <a:cubicBezTo>
                  <a:pt x="3232" y="2348"/>
                  <a:pt x="3713" y="1953"/>
                  <a:pt x="4233" y="1605"/>
                </a:cubicBezTo>
                <a:cubicBezTo>
                  <a:pt x="4753" y="1258"/>
                  <a:pt x="5302" y="964"/>
                  <a:pt x="5880" y="725"/>
                </a:cubicBezTo>
                <a:cubicBezTo>
                  <a:pt x="6458" y="486"/>
                  <a:pt x="7053" y="305"/>
                  <a:pt x="7667" y="183"/>
                </a:cubicBezTo>
                <a:cubicBezTo>
                  <a:pt x="8280" y="61"/>
                  <a:pt x="8900" y="0"/>
                  <a:pt x="9525" y="0"/>
                </a:cubicBezTo>
                <a:lnTo>
                  <a:pt x="161925" y="0"/>
                </a:lnTo>
                <a:cubicBezTo>
                  <a:pt x="162551" y="0"/>
                  <a:pt x="163170" y="61"/>
                  <a:pt x="163784" y="183"/>
                </a:cubicBezTo>
                <a:cubicBezTo>
                  <a:pt x="164397" y="305"/>
                  <a:pt x="164992" y="486"/>
                  <a:pt x="165570" y="725"/>
                </a:cubicBezTo>
                <a:cubicBezTo>
                  <a:pt x="166149" y="964"/>
                  <a:pt x="166697" y="1258"/>
                  <a:pt x="167217" y="1605"/>
                </a:cubicBezTo>
                <a:cubicBezTo>
                  <a:pt x="167737" y="1953"/>
                  <a:pt x="168218" y="2348"/>
                  <a:pt x="168660" y="2790"/>
                </a:cubicBezTo>
                <a:cubicBezTo>
                  <a:pt x="169103" y="3232"/>
                  <a:pt x="169498" y="3713"/>
                  <a:pt x="169845" y="4233"/>
                </a:cubicBezTo>
                <a:cubicBezTo>
                  <a:pt x="170192" y="4753"/>
                  <a:pt x="170486" y="5302"/>
                  <a:pt x="170725" y="5880"/>
                </a:cubicBezTo>
                <a:cubicBezTo>
                  <a:pt x="170964" y="6458"/>
                  <a:pt x="171145" y="7053"/>
                  <a:pt x="171267" y="7667"/>
                </a:cubicBezTo>
                <a:cubicBezTo>
                  <a:pt x="171389" y="8280"/>
                  <a:pt x="171450" y="8900"/>
                  <a:pt x="171450" y="9525"/>
                </a:cubicBez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2"/>
                  <a:pt x="167737" y="17097"/>
                  <a:pt x="167217" y="17445"/>
                </a:cubicBezTo>
                <a:cubicBezTo>
                  <a:pt x="166697" y="17792"/>
                  <a:pt x="166149" y="18086"/>
                  <a:pt x="165570" y="18325"/>
                </a:cubicBezTo>
                <a:cubicBezTo>
                  <a:pt x="164992" y="18564"/>
                  <a:pt x="164397" y="18745"/>
                  <a:pt x="163784" y="18867"/>
                </a:cubicBezTo>
                <a:cubicBezTo>
                  <a:pt x="163170" y="18989"/>
                  <a:pt x="162551" y="19050"/>
                  <a:pt x="161925" y="19050"/>
                </a:cubicBezTo>
                <a:close/>
                <a:moveTo>
                  <a:pt x="171450" y="9525"/>
                </a:move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2"/>
                  <a:pt x="167737" y="17097"/>
                  <a:pt x="167217" y="17445"/>
                </a:cubicBezTo>
                <a:cubicBezTo>
                  <a:pt x="166697" y="17792"/>
                  <a:pt x="166149" y="18086"/>
                  <a:pt x="165570" y="18325"/>
                </a:cubicBezTo>
                <a:cubicBezTo>
                  <a:pt x="164992" y="18564"/>
                  <a:pt x="164397" y="18745"/>
                  <a:pt x="163784" y="18867"/>
                </a:cubicBezTo>
                <a:cubicBezTo>
                  <a:pt x="163170" y="18989"/>
                  <a:pt x="162551" y="19050"/>
                  <a:pt x="161925" y="19050"/>
                </a:cubicBezTo>
                <a:cubicBezTo>
                  <a:pt x="161299" y="19050"/>
                  <a:pt x="160680" y="18989"/>
                  <a:pt x="160067" y="18867"/>
                </a:cubicBezTo>
                <a:cubicBezTo>
                  <a:pt x="159453" y="18745"/>
                  <a:pt x="158858" y="18564"/>
                  <a:pt x="158280" y="18325"/>
                </a:cubicBezTo>
                <a:cubicBezTo>
                  <a:pt x="157702" y="18086"/>
                  <a:pt x="157153" y="17792"/>
                  <a:pt x="156633" y="17445"/>
                </a:cubicBezTo>
                <a:cubicBezTo>
                  <a:pt x="156114" y="17097"/>
                  <a:pt x="155633" y="16702"/>
                  <a:pt x="155190" y="16260"/>
                </a:cubicBezTo>
                <a:cubicBezTo>
                  <a:pt x="154748" y="15818"/>
                  <a:pt x="154353" y="15337"/>
                  <a:pt x="154005" y="14817"/>
                </a:cubicBezTo>
                <a:cubicBezTo>
                  <a:pt x="153657" y="14297"/>
                  <a:pt x="153364" y="13748"/>
                  <a:pt x="153125" y="13170"/>
                </a:cubicBezTo>
                <a:cubicBezTo>
                  <a:pt x="152886" y="12592"/>
                  <a:pt x="152705" y="11997"/>
                  <a:pt x="152583" y="11383"/>
                </a:cubicBezTo>
                <a:cubicBezTo>
                  <a:pt x="152461" y="10770"/>
                  <a:pt x="152400" y="10151"/>
                  <a:pt x="152400" y="9525"/>
                </a:cubicBezTo>
                <a:cubicBezTo>
                  <a:pt x="152400" y="8900"/>
                  <a:pt x="152461" y="8280"/>
                  <a:pt x="152583" y="7667"/>
                </a:cubicBezTo>
                <a:cubicBezTo>
                  <a:pt x="152705" y="7053"/>
                  <a:pt x="152886" y="6458"/>
                  <a:pt x="153125" y="5880"/>
                </a:cubicBezTo>
                <a:cubicBezTo>
                  <a:pt x="153364" y="5302"/>
                  <a:pt x="153657" y="4753"/>
                  <a:pt x="154005" y="4233"/>
                </a:cubicBezTo>
                <a:cubicBezTo>
                  <a:pt x="154353" y="3713"/>
                  <a:pt x="154748" y="3232"/>
                  <a:pt x="155190" y="2790"/>
                </a:cubicBezTo>
                <a:cubicBezTo>
                  <a:pt x="155633" y="2348"/>
                  <a:pt x="156113" y="1953"/>
                  <a:pt x="156633" y="1605"/>
                </a:cubicBezTo>
                <a:cubicBezTo>
                  <a:pt x="157153" y="1258"/>
                  <a:pt x="157702" y="964"/>
                  <a:pt x="158280" y="725"/>
                </a:cubicBezTo>
                <a:cubicBezTo>
                  <a:pt x="158858" y="486"/>
                  <a:pt x="159453" y="305"/>
                  <a:pt x="160067" y="183"/>
                </a:cubicBezTo>
                <a:cubicBezTo>
                  <a:pt x="160680" y="61"/>
                  <a:pt x="161299" y="0"/>
                  <a:pt x="161925" y="0"/>
                </a:cubicBezTo>
                <a:cubicBezTo>
                  <a:pt x="162551" y="0"/>
                  <a:pt x="163170" y="61"/>
                  <a:pt x="163784" y="183"/>
                </a:cubicBezTo>
                <a:cubicBezTo>
                  <a:pt x="164397" y="305"/>
                  <a:pt x="164992" y="486"/>
                  <a:pt x="165570" y="725"/>
                </a:cubicBezTo>
                <a:cubicBezTo>
                  <a:pt x="166149" y="964"/>
                  <a:pt x="166697" y="1258"/>
                  <a:pt x="167217" y="1605"/>
                </a:cubicBezTo>
                <a:cubicBezTo>
                  <a:pt x="167737" y="1953"/>
                  <a:pt x="168218" y="2348"/>
                  <a:pt x="168660" y="2790"/>
                </a:cubicBezTo>
                <a:cubicBezTo>
                  <a:pt x="169103" y="3232"/>
                  <a:pt x="169498" y="3713"/>
                  <a:pt x="169845" y="4233"/>
                </a:cubicBezTo>
                <a:cubicBezTo>
                  <a:pt x="170192" y="4753"/>
                  <a:pt x="170486" y="5302"/>
                  <a:pt x="170725" y="5880"/>
                </a:cubicBezTo>
                <a:cubicBezTo>
                  <a:pt x="170964" y="6458"/>
                  <a:pt x="171145" y="7053"/>
                  <a:pt x="171267" y="7667"/>
                </a:cubicBezTo>
                <a:cubicBezTo>
                  <a:pt x="171389" y="8280"/>
                  <a:pt x="171450" y="8900"/>
                  <a:pt x="171450" y="9525"/>
                </a:cubicBezTo>
                <a:close/>
                <a:moveTo>
                  <a:pt x="19050" y="9525"/>
                </a:moveTo>
                <a:cubicBezTo>
                  <a:pt x="19050" y="10151"/>
                  <a:pt x="18989" y="10770"/>
                  <a:pt x="18867" y="11383"/>
                </a:cubicBezTo>
                <a:cubicBezTo>
                  <a:pt x="18745" y="11997"/>
                  <a:pt x="18564" y="12592"/>
                  <a:pt x="18325" y="13170"/>
                </a:cubicBezTo>
                <a:cubicBezTo>
                  <a:pt x="18086" y="13748"/>
                  <a:pt x="17792" y="14297"/>
                  <a:pt x="17445" y="14817"/>
                </a:cubicBezTo>
                <a:cubicBezTo>
                  <a:pt x="17097" y="15337"/>
                  <a:pt x="16702" y="15818"/>
                  <a:pt x="16260" y="16260"/>
                </a:cubicBezTo>
                <a:cubicBezTo>
                  <a:pt x="15818" y="16702"/>
                  <a:pt x="15337" y="17097"/>
                  <a:pt x="14817" y="17445"/>
                </a:cubicBezTo>
                <a:cubicBezTo>
                  <a:pt x="14297" y="17792"/>
                  <a:pt x="13748" y="18086"/>
                  <a:pt x="13170" y="18325"/>
                </a:cubicBezTo>
                <a:cubicBezTo>
                  <a:pt x="12592" y="18564"/>
                  <a:pt x="11997" y="18745"/>
                  <a:pt x="11383" y="18867"/>
                </a:cubicBezTo>
                <a:cubicBezTo>
                  <a:pt x="10770" y="18989"/>
                  <a:pt x="10150" y="19050"/>
                  <a:pt x="9525" y="19050"/>
                </a:cubicBezTo>
                <a:cubicBezTo>
                  <a:pt x="8900" y="19050"/>
                  <a:pt x="8280" y="18989"/>
                  <a:pt x="7667" y="18867"/>
                </a:cubicBezTo>
                <a:cubicBezTo>
                  <a:pt x="7053" y="18745"/>
                  <a:pt x="6458" y="18564"/>
                  <a:pt x="5880" y="18325"/>
                </a:cubicBezTo>
                <a:cubicBezTo>
                  <a:pt x="5302" y="18086"/>
                  <a:pt x="4753" y="17792"/>
                  <a:pt x="4233" y="17445"/>
                </a:cubicBezTo>
                <a:cubicBezTo>
                  <a:pt x="3713" y="17097"/>
                  <a:pt x="3232" y="16702"/>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2"/>
                  <a:pt x="1258" y="4753"/>
                  <a:pt x="1605" y="4233"/>
                </a:cubicBezTo>
                <a:cubicBezTo>
                  <a:pt x="1953" y="3713"/>
                  <a:pt x="2348" y="3232"/>
                  <a:pt x="2790" y="2790"/>
                </a:cubicBezTo>
                <a:cubicBezTo>
                  <a:pt x="3232" y="2348"/>
                  <a:pt x="3713" y="1953"/>
                  <a:pt x="4233" y="1605"/>
                </a:cubicBezTo>
                <a:cubicBezTo>
                  <a:pt x="4753" y="1258"/>
                  <a:pt x="5302" y="964"/>
                  <a:pt x="5880" y="725"/>
                </a:cubicBezTo>
                <a:cubicBezTo>
                  <a:pt x="6458" y="486"/>
                  <a:pt x="7053" y="305"/>
                  <a:pt x="7667" y="183"/>
                </a:cubicBezTo>
                <a:cubicBezTo>
                  <a:pt x="8280" y="61"/>
                  <a:pt x="8900" y="0"/>
                  <a:pt x="9525" y="0"/>
                </a:cubicBezTo>
                <a:cubicBezTo>
                  <a:pt x="10150" y="0"/>
                  <a:pt x="10770" y="61"/>
                  <a:pt x="11383" y="183"/>
                </a:cubicBezTo>
                <a:cubicBezTo>
                  <a:pt x="11997" y="305"/>
                  <a:pt x="12592" y="486"/>
                  <a:pt x="13170" y="725"/>
                </a:cubicBezTo>
                <a:cubicBezTo>
                  <a:pt x="13748" y="964"/>
                  <a:pt x="14297" y="1258"/>
                  <a:pt x="14817" y="1605"/>
                </a:cubicBezTo>
                <a:cubicBezTo>
                  <a:pt x="15337" y="1953"/>
                  <a:pt x="15818" y="2348"/>
                  <a:pt x="16260" y="2790"/>
                </a:cubicBezTo>
                <a:cubicBezTo>
                  <a:pt x="16702" y="3232"/>
                  <a:pt x="17097" y="3713"/>
                  <a:pt x="17445" y="4233"/>
                </a:cubicBezTo>
                <a:cubicBezTo>
                  <a:pt x="17792" y="4753"/>
                  <a:pt x="18086" y="5302"/>
                  <a:pt x="18325" y="5880"/>
                </a:cubicBezTo>
                <a:cubicBezTo>
                  <a:pt x="18564" y="6458"/>
                  <a:pt x="18745" y="7053"/>
                  <a:pt x="18867" y="7667"/>
                </a:cubicBezTo>
                <a:cubicBezTo>
                  <a:pt x="18989" y="8280"/>
                  <a:pt x="19050" y="8900"/>
                  <a:pt x="19050" y="9525"/>
                </a:cubicBezTo>
                <a:close/>
              </a:path>
            </a:pathLst>
          </a:custGeom>
          <a:solidFill>
            <a:schemeClr val="accent1"/>
          </a:solidFill>
          <a:ln w="952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810" name="任意多边形: 形状 13"/>
          <p:cNvSpPr/>
          <p:nvPr>
            <p:custDataLst>
              <p:tags r:id="rId10"/>
            </p:custDataLst>
          </p:nvPr>
        </p:nvSpPr>
        <p:spPr>
          <a:xfrm>
            <a:off x="537845" y="591820"/>
            <a:ext cx="171450" cy="19050"/>
          </a:xfrm>
          <a:custGeom>
            <a:gdLst>
              <a:gd name="connsiteX0" fmla="*/ 161925 w 171450"/>
              <a:gd name="connsiteY0" fmla="*/ 19050 h 19050"/>
              <a:gd name="connsiteX1" fmla="*/ 9525 w 171450"/>
              <a:gd name="connsiteY1" fmla="*/ 19050 h 19050"/>
              <a:gd name="connsiteX2" fmla="*/ 7667 w 171450"/>
              <a:gd name="connsiteY2" fmla="*/ 18867 h 19050"/>
              <a:gd name="connsiteX3" fmla="*/ 5880 w 171450"/>
              <a:gd name="connsiteY3" fmla="*/ 18325 h 19050"/>
              <a:gd name="connsiteX4" fmla="*/ 4233 w 171450"/>
              <a:gd name="connsiteY4" fmla="*/ 17445 h 19050"/>
              <a:gd name="connsiteX5" fmla="*/ 2790 w 171450"/>
              <a:gd name="connsiteY5" fmla="*/ 16260 h 19050"/>
              <a:gd name="connsiteX6" fmla="*/ 1605 w 171450"/>
              <a:gd name="connsiteY6" fmla="*/ 14817 h 19050"/>
              <a:gd name="connsiteX7" fmla="*/ 725 w 171450"/>
              <a:gd name="connsiteY7" fmla="*/ 13170 h 19050"/>
              <a:gd name="connsiteX8" fmla="*/ 183 w 171450"/>
              <a:gd name="connsiteY8" fmla="*/ 11383 h 19050"/>
              <a:gd name="connsiteX9" fmla="*/ 0 w 171450"/>
              <a:gd name="connsiteY9" fmla="*/ 9525 h 19050"/>
              <a:gd name="connsiteX10" fmla="*/ 183 w 171450"/>
              <a:gd name="connsiteY10" fmla="*/ 7667 h 19050"/>
              <a:gd name="connsiteX11" fmla="*/ 725 w 171450"/>
              <a:gd name="connsiteY11" fmla="*/ 5880 h 19050"/>
              <a:gd name="connsiteX12" fmla="*/ 1605 w 171450"/>
              <a:gd name="connsiteY12" fmla="*/ 4233 h 19050"/>
              <a:gd name="connsiteX13" fmla="*/ 2790 w 171450"/>
              <a:gd name="connsiteY13" fmla="*/ 2790 h 19050"/>
              <a:gd name="connsiteX14" fmla="*/ 4233 w 171450"/>
              <a:gd name="connsiteY14" fmla="*/ 1605 h 19050"/>
              <a:gd name="connsiteX15" fmla="*/ 5880 w 171450"/>
              <a:gd name="connsiteY15" fmla="*/ 725 h 19050"/>
              <a:gd name="connsiteX16" fmla="*/ 7667 w 171450"/>
              <a:gd name="connsiteY16" fmla="*/ 183 h 19050"/>
              <a:gd name="connsiteX17" fmla="*/ 9525 w 171450"/>
              <a:gd name="connsiteY17" fmla="*/ 0 h 19050"/>
              <a:gd name="connsiteX18" fmla="*/ 161925 w 171450"/>
              <a:gd name="connsiteY18" fmla="*/ 0 h 19050"/>
              <a:gd name="connsiteX19" fmla="*/ 163784 w 171450"/>
              <a:gd name="connsiteY19" fmla="*/ 183 h 19050"/>
              <a:gd name="connsiteX20" fmla="*/ 165570 w 171450"/>
              <a:gd name="connsiteY20" fmla="*/ 725 h 19050"/>
              <a:gd name="connsiteX21" fmla="*/ 167217 w 171450"/>
              <a:gd name="connsiteY21" fmla="*/ 1605 h 19050"/>
              <a:gd name="connsiteX22" fmla="*/ 168660 w 171450"/>
              <a:gd name="connsiteY22" fmla="*/ 2790 h 19050"/>
              <a:gd name="connsiteX23" fmla="*/ 169845 w 171450"/>
              <a:gd name="connsiteY23" fmla="*/ 4233 h 19050"/>
              <a:gd name="connsiteX24" fmla="*/ 170725 w 171450"/>
              <a:gd name="connsiteY24" fmla="*/ 5880 h 19050"/>
              <a:gd name="connsiteX25" fmla="*/ 171267 w 171450"/>
              <a:gd name="connsiteY25" fmla="*/ 7667 h 19050"/>
              <a:gd name="connsiteX26" fmla="*/ 171450 w 171450"/>
              <a:gd name="connsiteY26" fmla="*/ 9525 h 19050"/>
              <a:gd name="connsiteX27" fmla="*/ 171267 w 171450"/>
              <a:gd name="connsiteY27" fmla="*/ 11383 h 19050"/>
              <a:gd name="connsiteX28" fmla="*/ 170725 w 171450"/>
              <a:gd name="connsiteY28" fmla="*/ 13170 h 19050"/>
              <a:gd name="connsiteX29" fmla="*/ 169845 w 171450"/>
              <a:gd name="connsiteY29" fmla="*/ 14817 h 19050"/>
              <a:gd name="connsiteX30" fmla="*/ 168660 w 171450"/>
              <a:gd name="connsiteY30" fmla="*/ 16260 h 19050"/>
              <a:gd name="connsiteX31" fmla="*/ 167217 w 171450"/>
              <a:gd name="connsiteY31" fmla="*/ 17445 h 19050"/>
              <a:gd name="connsiteX32" fmla="*/ 165570 w 171450"/>
              <a:gd name="connsiteY32" fmla="*/ 18325 h 19050"/>
              <a:gd name="connsiteX33" fmla="*/ 163784 w 171450"/>
              <a:gd name="connsiteY33" fmla="*/ 18867 h 19050"/>
              <a:gd name="connsiteX34" fmla="*/ 161925 w 171450"/>
              <a:gd name="connsiteY34" fmla="*/ 19050 h 19050"/>
              <a:gd name="connsiteX35" fmla="*/ 171450 w 171450"/>
              <a:gd name="connsiteY35" fmla="*/ 9525 h 19050"/>
              <a:gd name="connsiteX36" fmla="*/ 171267 w 171450"/>
              <a:gd name="connsiteY36" fmla="*/ 11383 h 19050"/>
              <a:gd name="connsiteX37" fmla="*/ 170725 w 171450"/>
              <a:gd name="connsiteY37" fmla="*/ 13170 h 19050"/>
              <a:gd name="connsiteX38" fmla="*/ 169845 w 171450"/>
              <a:gd name="connsiteY38" fmla="*/ 14817 h 19050"/>
              <a:gd name="connsiteX39" fmla="*/ 168660 w 171450"/>
              <a:gd name="connsiteY39" fmla="*/ 16260 h 19050"/>
              <a:gd name="connsiteX40" fmla="*/ 167217 w 171450"/>
              <a:gd name="connsiteY40" fmla="*/ 17445 h 19050"/>
              <a:gd name="connsiteX41" fmla="*/ 165570 w 171450"/>
              <a:gd name="connsiteY41" fmla="*/ 18325 h 19050"/>
              <a:gd name="connsiteX42" fmla="*/ 163784 w 171450"/>
              <a:gd name="connsiteY42" fmla="*/ 18867 h 19050"/>
              <a:gd name="connsiteX43" fmla="*/ 161925 w 171450"/>
              <a:gd name="connsiteY43" fmla="*/ 19050 h 19050"/>
              <a:gd name="connsiteX44" fmla="*/ 160067 w 171450"/>
              <a:gd name="connsiteY44" fmla="*/ 18867 h 19050"/>
              <a:gd name="connsiteX45" fmla="*/ 158280 w 171450"/>
              <a:gd name="connsiteY45" fmla="*/ 18325 h 19050"/>
              <a:gd name="connsiteX46" fmla="*/ 156633 w 171450"/>
              <a:gd name="connsiteY46" fmla="*/ 17445 h 19050"/>
              <a:gd name="connsiteX47" fmla="*/ 155190 w 171450"/>
              <a:gd name="connsiteY47" fmla="*/ 16260 h 19050"/>
              <a:gd name="connsiteX48" fmla="*/ 154005 w 171450"/>
              <a:gd name="connsiteY48" fmla="*/ 14817 h 19050"/>
              <a:gd name="connsiteX49" fmla="*/ 153125 w 171450"/>
              <a:gd name="connsiteY49" fmla="*/ 13170 h 19050"/>
              <a:gd name="connsiteX50" fmla="*/ 152583 w 171450"/>
              <a:gd name="connsiteY50" fmla="*/ 11383 h 19050"/>
              <a:gd name="connsiteX51" fmla="*/ 152400 w 171450"/>
              <a:gd name="connsiteY51" fmla="*/ 9525 h 19050"/>
              <a:gd name="connsiteX52" fmla="*/ 152583 w 171450"/>
              <a:gd name="connsiteY52" fmla="*/ 7667 h 19050"/>
              <a:gd name="connsiteX53" fmla="*/ 153125 w 171450"/>
              <a:gd name="connsiteY53" fmla="*/ 5880 h 19050"/>
              <a:gd name="connsiteX54" fmla="*/ 154005 w 171450"/>
              <a:gd name="connsiteY54" fmla="*/ 4233 h 19050"/>
              <a:gd name="connsiteX55" fmla="*/ 155190 w 171450"/>
              <a:gd name="connsiteY55" fmla="*/ 2790 h 19050"/>
              <a:gd name="connsiteX56" fmla="*/ 156633 w 171450"/>
              <a:gd name="connsiteY56" fmla="*/ 1605 h 19050"/>
              <a:gd name="connsiteX57" fmla="*/ 158280 w 171450"/>
              <a:gd name="connsiteY57" fmla="*/ 725 h 19050"/>
              <a:gd name="connsiteX58" fmla="*/ 160067 w 171450"/>
              <a:gd name="connsiteY58" fmla="*/ 183 h 19050"/>
              <a:gd name="connsiteX59" fmla="*/ 161925 w 171450"/>
              <a:gd name="connsiteY59" fmla="*/ 0 h 19050"/>
              <a:gd name="connsiteX60" fmla="*/ 163784 w 171450"/>
              <a:gd name="connsiteY60" fmla="*/ 183 h 19050"/>
              <a:gd name="connsiteX61" fmla="*/ 165570 w 171450"/>
              <a:gd name="connsiteY61" fmla="*/ 725 h 19050"/>
              <a:gd name="connsiteX62" fmla="*/ 167217 w 171450"/>
              <a:gd name="connsiteY62" fmla="*/ 1605 h 19050"/>
              <a:gd name="connsiteX63" fmla="*/ 168660 w 171450"/>
              <a:gd name="connsiteY63" fmla="*/ 2790 h 19050"/>
              <a:gd name="connsiteX64" fmla="*/ 169845 w 171450"/>
              <a:gd name="connsiteY64" fmla="*/ 4233 h 19050"/>
              <a:gd name="connsiteX65" fmla="*/ 170725 w 171450"/>
              <a:gd name="connsiteY65" fmla="*/ 5880 h 19050"/>
              <a:gd name="connsiteX66" fmla="*/ 171267 w 171450"/>
              <a:gd name="connsiteY66" fmla="*/ 7667 h 19050"/>
              <a:gd name="connsiteX67" fmla="*/ 171450 w 171450"/>
              <a:gd name="connsiteY67" fmla="*/ 9525 h 19050"/>
              <a:gd name="connsiteX68" fmla="*/ 19050 w 171450"/>
              <a:gd name="connsiteY68" fmla="*/ 9525 h 19050"/>
              <a:gd name="connsiteX69" fmla="*/ 18867 w 171450"/>
              <a:gd name="connsiteY69" fmla="*/ 11383 h 19050"/>
              <a:gd name="connsiteX70" fmla="*/ 18325 w 171450"/>
              <a:gd name="connsiteY70" fmla="*/ 13170 h 19050"/>
              <a:gd name="connsiteX71" fmla="*/ 17445 w 171450"/>
              <a:gd name="connsiteY71" fmla="*/ 14817 h 19050"/>
              <a:gd name="connsiteX72" fmla="*/ 16260 w 171450"/>
              <a:gd name="connsiteY72" fmla="*/ 16260 h 19050"/>
              <a:gd name="connsiteX73" fmla="*/ 14817 w 171450"/>
              <a:gd name="connsiteY73" fmla="*/ 17445 h 19050"/>
              <a:gd name="connsiteX74" fmla="*/ 13170 w 171450"/>
              <a:gd name="connsiteY74" fmla="*/ 18325 h 19050"/>
              <a:gd name="connsiteX75" fmla="*/ 11383 w 171450"/>
              <a:gd name="connsiteY75" fmla="*/ 18867 h 19050"/>
              <a:gd name="connsiteX76" fmla="*/ 9525 w 171450"/>
              <a:gd name="connsiteY76" fmla="*/ 19050 h 19050"/>
              <a:gd name="connsiteX77" fmla="*/ 7667 w 171450"/>
              <a:gd name="connsiteY77" fmla="*/ 18867 h 19050"/>
              <a:gd name="connsiteX78" fmla="*/ 5880 w 171450"/>
              <a:gd name="connsiteY78" fmla="*/ 18325 h 19050"/>
              <a:gd name="connsiteX79" fmla="*/ 4233 w 171450"/>
              <a:gd name="connsiteY79" fmla="*/ 17445 h 19050"/>
              <a:gd name="connsiteX80" fmla="*/ 2790 w 171450"/>
              <a:gd name="connsiteY80" fmla="*/ 16260 h 19050"/>
              <a:gd name="connsiteX81" fmla="*/ 1605 w 171450"/>
              <a:gd name="connsiteY81" fmla="*/ 14817 h 19050"/>
              <a:gd name="connsiteX82" fmla="*/ 725 w 171450"/>
              <a:gd name="connsiteY82" fmla="*/ 13170 h 19050"/>
              <a:gd name="connsiteX83" fmla="*/ 183 w 171450"/>
              <a:gd name="connsiteY83" fmla="*/ 11383 h 19050"/>
              <a:gd name="connsiteX84" fmla="*/ 0 w 171450"/>
              <a:gd name="connsiteY84" fmla="*/ 9525 h 19050"/>
              <a:gd name="connsiteX85" fmla="*/ 183 w 171450"/>
              <a:gd name="connsiteY85" fmla="*/ 7667 h 19050"/>
              <a:gd name="connsiteX86" fmla="*/ 725 w 171450"/>
              <a:gd name="connsiteY86" fmla="*/ 5880 h 19050"/>
              <a:gd name="connsiteX87" fmla="*/ 1605 w 171450"/>
              <a:gd name="connsiteY87" fmla="*/ 4233 h 19050"/>
              <a:gd name="connsiteX88" fmla="*/ 2790 w 171450"/>
              <a:gd name="connsiteY88" fmla="*/ 2790 h 19050"/>
              <a:gd name="connsiteX89" fmla="*/ 4233 w 171450"/>
              <a:gd name="connsiteY89" fmla="*/ 1605 h 19050"/>
              <a:gd name="connsiteX90" fmla="*/ 5880 w 171450"/>
              <a:gd name="connsiteY90" fmla="*/ 725 h 19050"/>
              <a:gd name="connsiteX91" fmla="*/ 7667 w 171450"/>
              <a:gd name="connsiteY91" fmla="*/ 183 h 19050"/>
              <a:gd name="connsiteX92" fmla="*/ 9525 w 171450"/>
              <a:gd name="connsiteY92" fmla="*/ 0 h 19050"/>
              <a:gd name="connsiteX93" fmla="*/ 11383 w 171450"/>
              <a:gd name="connsiteY93" fmla="*/ 183 h 19050"/>
              <a:gd name="connsiteX94" fmla="*/ 13170 w 171450"/>
              <a:gd name="connsiteY94" fmla="*/ 725 h 19050"/>
              <a:gd name="connsiteX95" fmla="*/ 14817 w 171450"/>
              <a:gd name="connsiteY95" fmla="*/ 1605 h 19050"/>
              <a:gd name="connsiteX96" fmla="*/ 16260 w 171450"/>
              <a:gd name="connsiteY96" fmla="*/ 2790 h 19050"/>
              <a:gd name="connsiteX97" fmla="*/ 17445 w 171450"/>
              <a:gd name="connsiteY97" fmla="*/ 4233 h 19050"/>
              <a:gd name="connsiteX98" fmla="*/ 18325 w 171450"/>
              <a:gd name="connsiteY98" fmla="*/ 5880 h 19050"/>
              <a:gd name="connsiteX99" fmla="*/ 18867 w 171450"/>
              <a:gd name="connsiteY99" fmla="*/ 7667 h 19050"/>
              <a:gd name="connsiteX100" fmla="*/ 19050 w 171450"/>
              <a:gd name="connsiteY100" fmla="*/ 9525 h 1905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171450" h="19050">
                <a:moveTo>
                  <a:pt x="161925" y="19050"/>
                </a:moveTo>
                <a:lnTo>
                  <a:pt x="9525" y="19050"/>
                </a:lnTo>
                <a:cubicBezTo>
                  <a:pt x="8900" y="19050"/>
                  <a:pt x="8280" y="18989"/>
                  <a:pt x="7667" y="18867"/>
                </a:cubicBezTo>
                <a:cubicBezTo>
                  <a:pt x="7053" y="18745"/>
                  <a:pt x="6458" y="18564"/>
                  <a:pt x="5880" y="18325"/>
                </a:cubicBezTo>
                <a:cubicBezTo>
                  <a:pt x="5302" y="18086"/>
                  <a:pt x="4753" y="17793"/>
                  <a:pt x="4233" y="17445"/>
                </a:cubicBezTo>
                <a:cubicBezTo>
                  <a:pt x="3713" y="17097"/>
                  <a:pt x="3232" y="16703"/>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3"/>
                  <a:pt x="1258" y="4753"/>
                  <a:pt x="1605" y="4233"/>
                </a:cubicBezTo>
                <a:cubicBezTo>
                  <a:pt x="1953" y="3713"/>
                  <a:pt x="2348" y="3232"/>
                  <a:pt x="2790" y="2790"/>
                </a:cubicBezTo>
                <a:cubicBezTo>
                  <a:pt x="3232" y="2348"/>
                  <a:pt x="3713" y="1953"/>
                  <a:pt x="4233" y="1605"/>
                </a:cubicBezTo>
                <a:cubicBezTo>
                  <a:pt x="4753" y="1258"/>
                  <a:pt x="5302" y="965"/>
                  <a:pt x="5880" y="725"/>
                </a:cubicBezTo>
                <a:cubicBezTo>
                  <a:pt x="6458" y="486"/>
                  <a:pt x="7053" y="305"/>
                  <a:pt x="7667" y="183"/>
                </a:cubicBezTo>
                <a:cubicBezTo>
                  <a:pt x="8280" y="61"/>
                  <a:pt x="8900" y="0"/>
                  <a:pt x="9525" y="0"/>
                </a:cubicBezTo>
                <a:lnTo>
                  <a:pt x="161925" y="0"/>
                </a:lnTo>
                <a:cubicBezTo>
                  <a:pt x="162551" y="0"/>
                  <a:pt x="163170" y="61"/>
                  <a:pt x="163784" y="183"/>
                </a:cubicBezTo>
                <a:cubicBezTo>
                  <a:pt x="164397" y="305"/>
                  <a:pt x="164992" y="486"/>
                  <a:pt x="165570" y="725"/>
                </a:cubicBezTo>
                <a:cubicBezTo>
                  <a:pt x="166149" y="965"/>
                  <a:pt x="166697" y="1258"/>
                  <a:pt x="167217" y="1605"/>
                </a:cubicBezTo>
                <a:cubicBezTo>
                  <a:pt x="167737" y="1953"/>
                  <a:pt x="168218" y="2348"/>
                  <a:pt x="168660" y="2790"/>
                </a:cubicBezTo>
                <a:cubicBezTo>
                  <a:pt x="169103" y="3232"/>
                  <a:pt x="169498" y="3713"/>
                  <a:pt x="169845" y="4233"/>
                </a:cubicBezTo>
                <a:cubicBezTo>
                  <a:pt x="170192" y="4753"/>
                  <a:pt x="170486" y="5303"/>
                  <a:pt x="170725" y="5880"/>
                </a:cubicBezTo>
                <a:cubicBezTo>
                  <a:pt x="170964" y="6458"/>
                  <a:pt x="171145" y="7053"/>
                  <a:pt x="171267" y="7667"/>
                </a:cubicBezTo>
                <a:cubicBezTo>
                  <a:pt x="171389" y="8280"/>
                  <a:pt x="171450" y="8900"/>
                  <a:pt x="171450" y="9525"/>
                </a:cubicBez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3"/>
                  <a:pt x="167737" y="17097"/>
                  <a:pt x="167217" y="17445"/>
                </a:cubicBezTo>
                <a:cubicBezTo>
                  <a:pt x="166697" y="17793"/>
                  <a:pt x="166149" y="18086"/>
                  <a:pt x="165570" y="18325"/>
                </a:cubicBezTo>
                <a:cubicBezTo>
                  <a:pt x="164992" y="18564"/>
                  <a:pt x="164397" y="18745"/>
                  <a:pt x="163784" y="18867"/>
                </a:cubicBezTo>
                <a:cubicBezTo>
                  <a:pt x="163170" y="18989"/>
                  <a:pt x="162551" y="19050"/>
                  <a:pt x="161925" y="19050"/>
                </a:cubicBezTo>
                <a:close/>
                <a:moveTo>
                  <a:pt x="171450" y="9525"/>
                </a:move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3"/>
                  <a:pt x="167737" y="17097"/>
                  <a:pt x="167217" y="17445"/>
                </a:cubicBezTo>
                <a:cubicBezTo>
                  <a:pt x="166697" y="17793"/>
                  <a:pt x="166149" y="18086"/>
                  <a:pt x="165570" y="18325"/>
                </a:cubicBezTo>
                <a:cubicBezTo>
                  <a:pt x="164992" y="18564"/>
                  <a:pt x="164397" y="18745"/>
                  <a:pt x="163784" y="18867"/>
                </a:cubicBezTo>
                <a:cubicBezTo>
                  <a:pt x="163170" y="18989"/>
                  <a:pt x="162551" y="19050"/>
                  <a:pt x="161925" y="19050"/>
                </a:cubicBezTo>
                <a:cubicBezTo>
                  <a:pt x="161299" y="19050"/>
                  <a:pt x="160680" y="18989"/>
                  <a:pt x="160067" y="18867"/>
                </a:cubicBezTo>
                <a:cubicBezTo>
                  <a:pt x="159453" y="18745"/>
                  <a:pt x="158858" y="18564"/>
                  <a:pt x="158280" y="18325"/>
                </a:cubicBezTo>
                <a:cubicBezTo>
                  <a:pt x="157702" y="18086"/>
                  <a:pt x="157153" y="17793"/>
                  <a:pt x="156633" y="17445"/>
                </a:cubicBezTo>
                <a:cubicBezTo>
                  <a:pt x="156114" y="17097"/>
                  <a:pt x="155633" y="16703"/>
                  <a:pt x="155190" y="16260"/>
                </a:cubicBezTo>
                <a:cubicBezTo>
                  <a:pt x="154748" y="15818"/>
                  <a:pt x="154353" y="15337"/>
                  <a:pt x="154005" y="14817"/>
                </a:cubicBezTo>
                <a:cubicBezTo>
                  <a:pt x="153657" y="14297"/>
                  <a:pt x="153364" y="13748"/>
                  <a:pt x="153125" y="13170"/>
                </a:cubicBezTo>
                <a:cubicBezTo>
                  <a:pt x="152886" y="12592"/>
                  <a:pt x="152705" y="11997"/>
                  <a:pt x="152583" y="11383"/>
                </a:cubicBezTo>
                <a:cubicBezTo>
                  <a:pt x="152461" y="10770"/>
                  <a:pt x="152400" y="10151"/>
                  <a:pt x="152400" y="9525"/>
                </a:cubicBezTo>
                <a:cubicBezTo>
                  <a:pt x="152400" y="8900"/>
                  <a:pt x="152461" y="8280"/>
                  <a:pt x="152583" y="7667"/>
                </a:cubicBezTo>
                <a:cubicBezTo>
                  <a:pt x="152705" y="7053"/>
                  <a:pt x="152886" y="6458"/>
                  <a:pt x="153125" y="5880"/>
                </a:cubicBezTo>
                <a:cubicBezTo>
                  <a:pt x="153364" y="5303"/>
                  <a:pt x="153657" y="4753"/>
                  <a:pt x="154005" y="4233"/>
                </a:cubicBezTo>
                <a:cubicBezTo>
                  <a:pt x="154353" y="3713"/>
                  <a:pt x="154748" y="3232"/>
                  <a:pt x="155190" y="2790"/>
                </a:cubicBezTo>
                <a:cubicBezTo>
                  <a:pt x="155633" y="2348"/>
                  <a:pt x="156113" y="1953"/>
                  <a:pt x="156633" y="1605"/>
                </a:cubicBezTo>
                <a:cubicBezTo>
                  <a:pt x="157153" y="1258"/>
                  <a:pt x="157702" y="965"/>
                  <a:pt x="158280" y="725"/>
                </a:cubicBezTo>
                <a:cubicBezTo>
                  <a:pt x="158858" y="486"/>
                  <a:pt x="159453" y="305"/>
                  <a:pt x="160067" y="183"/>
                </a:cubicBezTo>
                <a:cubicBezTo>
                  <a:pt x="160680" y="61"/>
                  <a:pt x="161299" y="0"/>
                  <a:pt x="161925" y="0"/>
                </a:cubicBezTo>
                <a:cubicBezTo>
                  <a:pt x="162551" y="0"/>
                  <a:pt x="163170" y="61"/>
                  <a:pt x="163784" y="183"/>
                </a:cubicBezTo>
                <a:cubicBezTo>
                  <a:pt x="164397" y="305"/>
                  <a:pt x="164992" y="486"/>
                  <a:pt x="165570" y="725"/>
                </a:cubicBezTo>
                <a:cubicBezTo>
                  <a:pt x="166149" y="965"/>
                  <a:pt x="166697" y="1258"/>
                  <a:pt x="167217" y="1605"/>
                </a:cubicBezTo>
                <a:cubicBezTo>
                  <a:pt x="167737" y="1953"/>
                  <a:pt x="168218" y="2348"/>
                  <a:pt x="168660" y="2790"/>
                </a:cubicBezTo>
                <a:cubicBezTo>
                  <a:pt x="169103" y="3232"/>
                  <a:pt x="169498" y="3713"/>
                  <a:pt x="169845" y="4233"/>
                </a:cubicBezTo>
                <a:cubicBezTo>
                  <a:pt x="170192" y="4753"/>
                  <a:pt x="170486" y="5303"/>
                  <a:pt x="170725" y="5880"/>
                </a:cubicBezTo>
                <a:cubicBezTo>
                  <a:pt x="170964" y="6458"/>
                  <a:pt x="171145" y="7053"/>
                  <a:pt x="171267" y="7667"/>
                </a:cubicBezTo>
                <a:cubicBezTo>
                  <a:pt x="171389" y="8280"/>
                  <a:pt x="171450" y="8900"/>
                  <a:pt x="171450" y="9525"/>
                </a:cubicBezTo>
                <a:close/>
                <a:moveTo>
                  <a:pt x="19050" y="9525"/>
                </a:moveTo>
                <a:cubicBezTo>
                  <a:pt x="19050" y="10151"/>
                  <a:pt x="18989" y="10770"/>
                  <a:pt x="18867" y="11383"/>
                </a:cubicBezTo>
                <a:cubicBezTo>
                  <a:pt x="18745" y="11997"/>
                  <a:pt x="18564" y="12592"/>
                  <a:pt x="18325" y="13170"/>
                </a:cubicBezTo>
                <a:cubicBezTo>
                  <a:pt x="18086" y="13748"/>
                  <a:pt x="17792" y="14297"/>
                  <a:pt x="17445" y="14817"/>
                </a:cubicBezTo>
                <a:cubicBezTo>
                  <a:pt x="17097" y="15337"/>
                  <a:pt x="16702" y="15818"/>
                  <a:pt x="16260" y="16260"/>
                </a:cubicBezTo>
                <a:cubicBezTo>
                  <a:pt x="15818" y="16703"/>
                  <a:pt x="15337" y="17097"/>
                  <a:pt x="14817" y="17445"/>
                </a:cubicBezTo>
                <a:cubicBezTo>
                  <a:pt x="14297" y="17793"/>
                  <a:pt x="13748" y="18086"/>
                  <a:pt x="13170" y="18325"/>
                </a:cubicBezTo>
                <a:cubicBezTo>
                  <a:pt x="12592" y="18564"/>
                  <a:pt x="11997" y="18745"/>
                  <a:pt x="11383" y="18867"/>
                </a:cubicBezTo>
                <a:cubicBezTo>
                  <a:pt x="10770" y="18989"/>
                  <a:pt x="10150" y="19050"/>
                  <a:pt x="9525" y="19050"/>
                </a:cubicBezTo>
                <a:cubicBezTo>
                  <a:pt x="8900" y="19050"/>
                  <a:pt x="8280" y="18989"/>
                  <a:pt x="7667" y="18867"/>
                </a:cubicBezTo>
                <a:cubicBezTo>
                  <a:pt x="7053" y="18745"/>
                  <a:pt x="6458" y="18564"/>
                  <a:pt x="5880" y="18325"/>
                </a:cubicBezTo>
                <a:cubicBezTo>
                  <a:pt x="5302" y="18086"/>
                  <a:pt x="4753" y="17793"/>
                  <a:pt x="4233" y="17445"/>
                </a:cubicBezTo>
                <a:cubicBezTo>
                  <a:pt x="3713" y="17097"/>
                  <a:pt x="3232" y="16703"/>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3"/>
                  <a:pt x="1258" y="4753"/>
                  <a:pt x="1605" y="4233"/>
                </a:cubicBezTo>
                <a:cubicBezTo>
                  <a:pt x="1953" y="3713"/>
                  <a:pt x="2348" y="3232"/>
                  <a:pt x="2790" y="2790"/>
                </a:cubicBezTo>
                <a:cubicBezTo>
                  <a:pt x="3232" y="2348"/>
                  <a:pt x="3713" y="1953"/>
                  <a:pt x="4233" y="1605"/>
                </a:cubicBezTo>
                <a:cubicBezTo>
                  <a:pt x="4753" y="1258"/>
                  <a:pt x="5302" y="965"/>
                  <a:pt x="5880" y="725"/>
                </a:cubicBezTo>
                <a:cubicBezTo>
                  <a:pt x="6458" y="486"/>
                  <a:pt x="7053" y="305"/>
                  <a:pt x="7667" y="183"/>
                </a:cubicBezTo>
                <a:cubicBezTo>
                  <a:pt x="8280" y="61"/>
                  <a:pt x="8900" y="0"/>
                  <a:pt x="9525" y="0"/>
                </a:cubicBezTo>
                <a:cubicBezTo>
                  <a:pt x="10150" y="0"/>
                  <a:pt x="10770" y="61"/>
                  <a:pt x="11383" y="183"/>
                </a:cubicBezTo>
                <a:cubicBezTo>
                  <a:pt x="11997" y="305"/>
                  <a:pt x="12592" y="486"/>
                  <a:pt x="13170" y="725"/>
                </a:cubicBezTo>
                <a:cubicBezTo>
                  <a:pt x="13748" y="965"/>
                  <a:pt x="14297" y="1258"/>
                  <a:pt x="14817" y="1605"/>
                </a:cubicBezTo>
                <a:cubicBezTo>
                  <a:pt x="15337" y="1953"/>
                  <a:pt x="15818" y="2348"/>
                  <a:pt x="16260" y="2790"/>
                </a:cubicBezTo>
                <a:cubicBezTo>
                  <a:pt x="16702" y="3232"/>
                  <a:pt x="17097" y="3713"/>
                  <a:pt x="17445" y="4233"/>
                </a:cubicBezTo>
                <a:cubicBezTo>
                  <a:pt x="17792" y="4753"/>
                  <a:pt x="18086" y="5303"/>
                  <a:pt x="18325" y="5880"/>
                </a:cubicBezTo>
                <a:cubicBezTo>
                  <a:pt x="18564" y="6458"/>
                  <a:pt x="18745" y="7053"/>
                  <a:pt x="18867" y="7667"/>
                </a:cubicBezTo>
                <a:cubicBezTo>
                  <a:pt x="18989" y="8280"/>
                  <a:pt x="19050" y="8900"/>
                  <a:pt x="19050" y="9525"/>
                </a:cubicBezTo>
                <a:close/>
              </a:path>
            </a:pathLst>
          </a:custGeom>
          <a:solidFill>
            <a:schemeClr val="accent1"/>
          </a:solidFill>
          <a:ln w="952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812" name="任意多边形: 形状 14"/>
          <p:cNvSpPr/>
          <p:nvPr>
            <p:custDataLst>
              <p:tags r:id="rId11"/>
            </p:custDataLst>
          </p:nvPr>
        </p:nvSpPr>
        <p:spPr>
          <a:xfrm>
            <a:off x="537845" y="648970"/>
            <a:ext cx="171450" cy="19050"/>
          </a:xfrm>
          <a:custGeom>
            <a:gdLst>
              <a:gd name="connsiteX0" fmla="*/ 161925 w 171450"/>
              <a:gd name="connsiteY0" fmla="*/ 19050 h 19050"/>
              <a:gd name="connsiteX1" fmla="*/ 9525 w 171450"/>
              <a:gd name="connsiteY1" fmla="*/ 19050 h 19050"/>
              <a:gd name="connsiteX2" fmla="*/ 7667 w 171450"/>
              <a:gd name="connsiteY2" fmla="*/ 18867 h 19050"/>
              <a:gd name="connsiteX3" fmla="*/ 5880 w 171450"/>
              <a:gd name="connsiteY3" fmla="*/ 18325 h 19050"/>
              <a:gd name="connsiteX4" fmla="*/ 4233 w 171450"/>
              <a:gd name="connsiteY4" fmla="*/ 17445 h 19050"/>
              <a:gd name="connsiteX5" fmla="*/ 2790 w 171450"/>
              <a:gd name="connsiteY5" fmla="*/ 16260 h 19050"/>
              <a:gd name="connsiteX6" fmla="*/ 1605 w 171450"/>
              <a:gd name="connsiteY6" fmla="*/ 14817 h 19050"/>
              <a:gd name="connsiteX7" fmla="*/ 725 w 171450"/>
              <a:gd name="connsiteY7" fmla="*/ 13170 h 19050"/>
              <a:gd name="connsiteX8" fmla="*/ 183 w 171450"/>
              <a:gd name="connsiteY8" fmla="*/ 11383 h 19050"/>
              <a:gd name="connsiteX9" fmla="*/ 0 w 171450"/>
              <a:gd name="connsiteY9" fmla="*/ 9525 h 19050"/>
              <a:gd name="connsiteX10" fmla="*/ 183 w 171450"/>
              <a:gd name="connsiteY10" fmla="*/ 7667 h 19050"/>
              <a:gd name="connsiteX11" fmla="*/ 725 w 171450"/>
              <a:gd name="connsiteY11" fmla="*/ 5880 h 19050"/>
              <a:gd name="connsiteX12" fmla="*/ 1605 w 171450"/>
              <a:gd name="connsiteY12" fmla="*/ 4233 h 19050"/>
              <a:gd name="connsiteX13" fmla="*/ 2790 w 171450"/>
              <a:gd name="connsiteY13" fmla="*/ 2790 h 19050"/>
              <a:gd name="connsiteX14" fmla="*/ 4233 w 171450"/>
              <a:gd name="connsiteY14" fmla="*/ 1605 h 19050"/>
              <a:gd name="connsiteX15" fmla="*/ 5880 w 171450"/>
              <a:gd name="connsiteY15" fmla="*/ 725 h 19050"/>
              <a:gd name="connsiteX16" fmla="*/ 7667 w 171450"/>
              <a:gd name="connsiteY16" fmla="*/ 183 h 19050"/>
              <a:gd name="connsiteX17" fmla="*/ 9525 w 171450"/>
              <a:gd name="connsiteY17" fmla="*/ 0 h 19050"/>
              <a:gd name="connsiteX18" fmla="*/ 161925 w 171450"/>
              <a:gd name="connsiteY18" fmla="*/ 0 h 19050"/>
              <a:gd name="connsiteX19" fmla="*/ 163784 w 171450"/>
              <a:gd name="connsiteY19" fmla="*/ 183 h 19050"/>
              <a:gd name="connsiteX20" fmla="*/ 165570 w 171450"/>
              <a:gd name="connsiteY20" fmla="*/ 725 h 19050"/>
              <a:gd name="connsiteX21" fmla="*/ 167217 w 171450"/>
              <a:gd name="connsiteY21" fmla="*/ 1605 h 19050"/>
              <a:gd name="connsiteX22" fmla="*/ 168660 w 171450"/>
              <a:gd name="connsiteY22" fmla="*/ 2790 h 19050"/>
              <a:gd name="connsiteX23" fmla="*/ 169845 w 171450"/>
              <a:gd name="connsiteY23" fmla="*/ 4233 h 19050"/>
              <a:gd name="connsiteX24" fmla="*/ 170725 w 171450"/>
              <a:gd name="connsiteY24" fmla="*/ 5880 h 19050"/>
              <a:gd name="connsiteX25" fmla="*/ 171267 w 171450"/>
              <a:gd name="connsiteY25" fmla="*/ 7667 h 19050"/>
              <a:gd name="connsiteX26" fmla="*/ 171450 w 171450"/>
              <a:gd name="connsiteY26" fmla="*/ 9525 h 19050"/>
              <a:gd name="connsiteX27" fmla="*/ 171267 w 171450"/>
              <a:gd name="connsiteY27" fmla="*/ 11383 h 19050"/>
              <a:gd name="connsiteX28" fmla="*/ 170725 w 171450"/>
              <a:gd name="connsiteY28" fmla="*/ 13170 h 19050"/>
              <a:gd name="connsiteX29" fmla="*/ 169845 w 171450"/>
              <a:gd name="connsiteY29" fmla="*/ 14817 h 19050"/>
              <a:gd name="connsiteX30" fmla="*/ 168660 w 171450"/>
              <a:gd name="connsiteY30" fmla="*/ 16260 h 19050"/>
              <a:gd name="connsiteX31" fmla="*/ 167217 w 171450"/>
              <a:gd name="connsiteY31" fmla="*/ 17445 h 19050"/>
              <a:gd name="connsiteX32" fmla="*/ 165570 w 171450"/>
              <a:gd name="connsiteY32" fmla="*/ 18325 h 19050"/>
              <a:gd name="connsiteX33" fmla="*/ 163784 w 171450"/>
              <a:gd name="connsiteY33" fmla="*/ 18867 h 19050"/>
              <a:gd name="connsiteX34" fmla="*/ 161925 w 171450"/>
              <a:gd name="connsiteY34" fmla="*/ 19050 h 19050"/>
              <a:gd name="connsiteX35" fmla="*/ 171450 w 171450"/>
              <a:gd name="connsiteY35" fmla="*/ 9525 h 19050"/>
              <a:gd name="connsiteX36" fmla="*/ 171267 w 171450"/>
              <a:gd name="connsiteY36" fmla="*/ 11383 h 19050"/>
              <a:gd name="connsiteX37" fmla="*/ 170725 w 171450"/>
              <a:gd name="connsiteY37" fmla="*/ 13170 h 19050"/>
              <a:gd name="connsiteX38" fmla="*/ 169845 w 171450"/>
              <a:gd name="connsiteY38" fmla="*/ 14817 h 19050"/>
              <a:gd name="connsiteX39" fmla="*/ 168660 w 171450"/>
              <a:gd name="connsiteY39" fmla="*/ 16260 h 19050"/>
              <a:gd name="connsiteX40" fmla="*/ 167217 w 171450"/>
              <a:gd name="connsiteY40" fmla="*/ 17445 h 19050"/>
              <a:gd name="connsiteX41" fmla="*/ 165570 w 171450"/>
              <a:gd name="connsiteY41" fmla="*/ 18325 h 19050"/>
              <a:gd name="connsiteX42" fmla="*/ 163784 w 171450"/>
              <a:gd name="connsiteY42" fmla="*/ 18867 h 19050"/>
              <a:gd name="connsiteX43" fmla="*/ 161925 w 171450"/>
              <a:gd name="connsiteY43" fmla="*/ 19050 h 19050"/>
              <a:gd name="connsiteX44" fmla="*/ 160067 w 171450"/>
              <a:gd name="connsiteY44" fmla="*/ 18867 h 19050"/>
              <a:gd name="connsiteX45" fmla="*/ 158280 w 171450"/>
              <a:gd name="connsiteY45" fmla="*/ 18325 h 19050"/>
              <a:gd name="connsiteX46" fmla="*/ 156633 w 171450"/>
              <a:gd name="connsiteY46" fmla="*/ 17445 h 19050"/>
              <a:gd name="connsiteX47" fmla="*/ 155190 w 171450"/>
              <a:gd name="connsiteY47" fmla="*/ 16260 h 19050"/>
              <a:gd name="connsiteX48" fmla="*/ 154005 w 171450"/>
              <a:gd name="connsiteY48" fmla="*/ 14817 h 19050"/>
              <a:gd name="connsiteX49" fmla="*/ 153125 w 171450"/>
              <a:gd name="connsiteY49" fmla="*/ 13170 h 19050"/>
              <a:gd name="connsiteX50" fmla="*/ 152583 w 171450"/>
              <a:gd name="connsiteY50" fmla="*/ 11383 h 19050"/>
              <a:gd name="connsiteX51" fmla="*/ 152400 w 171450"/>
              <a:gd name="connsiteY51" fmla="*/ 9525 h 19050"/>
              <a:gd name="connsiteX52" fmla="*/ 152583 w 171450"/>
              <a:gd name="connsiteY52" fmla="*/ 7667 h 19050"/>
              <a:gd name="connsiteX53" fmla="*/ 153125 w 171450"/>
              <a:gd name="connsiteY53" fmla="*/ 5880 h 19050"/>
              <a:gd name="connsiteX54" fmla="*/ 154005 w 171450"/>
              <a:gd name="connsiteY54" fmla="*/ 4233 h 19050"/>
              <a:gd name="connsiteX55" fmla="*/ 155190 w 171450"/>
              <a:gd name="connsiteY55" fmla="*/ 2790 h 19050"/>
              <a:gd name="connsiteX56" fmla="*/ 156633 w 171450"/>
              <a:gd name="connsiteY56" fmla="*/ 1605 h 19050"/>
              <a:gd name="connsiteX57" fmla="*/ 158280 w 171450"/>
              <a:gd name="connsiteY57" fmla="*/ 725 h 19050"/>
              <a:gd name="connsiteX58" fmla="*/ 160067 w 171450"/>
              <a:gd name="connsiteY58" fmla="*/ 183 h 19050"/>
              <a:gd name="connsiteX59" fmla="*/ 161925 w 171450"/>
              <a:gd name="connsiteY59" fmla="*/ 0 h 19050"/>
              <a:gd name="connsiteX60" fmla="*/ 163784 w 171450"/>
              <a:gd name="connsiteY60" fmla="*/ 183 h 19050"/>
              <a:gd name="connsiteX61" fmla="*/ 165570 w 171450"/>
              <a:gd name="connsiteY61" fmla="*/ 725 h 19050"/>
              <a:gd name="connsiteX62" fmla="*/ 167217 w 171450"/>
              <a:gd name="connsiteY62" fmla="*/ 1605 h 19050"/>
              <a:gd name="connsiteX63" fmla="*/ 168660 w 171450"/>
              <a:gd name="connsiteY63" fmla="*/ 2790 h 19050"/>
              <a:gd name="connsiteX64" fmla="*/ 169845 w 171450"/>
              <a:gd name="connsiteY64" fmla="*/ 4233 h 19050"/>
              <a:gd name="connsiteX65" fmla="*/ 170725 w 171450"/>
              <a:gd name="connsiteY65" fmla="*/ 5880 h 19050"/>
              <a:gd name="connsiteX66" fmla="*/ 171267 w 171450"/>
              <a:gd name="connsiteY66" fmla="*/ 7667 h 19050"/>
              <a:gd name="connsiteX67" fmla="*/ 171450 w 171450"/>
              <a:gd name="connsiteY67" fmla="*/ 9525 h 19050"/>
              <a:gd name="connsiteX68" fmla="*/ 19050 w 171450"/>
              <a:gd name="connsiteY68" fmla="*/ 9525 h 19050"/>
              <a:gd name="connsiteX69" fmla="*/ 18867 w 171450"/>
              <a:gd name="connsiteY69" fmla="*/ 11383 h 19050"/>
              <a:gd name="connsiteX70" fmla="*/ 18325 w 171450"/>
              <a:gd name="connsiteY70" fmla="*/ 13170 h 19050"/>
              <a:gd name="connsiteX71" fmla="*/ 17445 w 171450"/>
              <a:gd name="connsiteY71" fmla="*/ 14817 h 19050"/>
              <a:gd name="connsiteX72" fmla="*/ 16260 w 171450"/>
              <a:gd name="connsiteY72" fmla="*/ 16260 h 19050"/>
              <a:gd name="connsiteX73" fmla="*/ 14817 w 171450"/>
              <a:gd name="connsiteY73" fmla="*/ 17445 h 19050"/>
              <a:gd name="connsiteX74" fmla="*/ 13170 w 171450"/>
              <a:gd name="connsiteY74" fmla="*/ 18325 h 19050"/>
              <a:gd name="connsiteX75" fmla="*/ 11383 w 171450"/>
              <a:gd name="connsiteY75" fmla="*/ 18867 h 19050"/>
              <a:gd name="connsiteX76" fmla="*/ 9525 w 171450"/>
              <a:gd name="connsiteY76" fmla="*/ 19050 h 19050"/>
              <a:gd name="connsiteX77" fmla="*/ 7667 w 171450"/>
              <a:gd name="connsiteY77" fmla="*/ 18867 h 19050"/>
              <a:gd name="connsiteX78" fmla="*/ 5880 w 171450"/>
              <a:gd name="connsiteY78" fmla="*/ 18325 h 19050"/>
              <a:gd name="connsiteX79" fmla="*/ 4233 w 171450"/>
              <a:gd name="connsiteY79" fmla="*/ 17445 h 19050"/>
              <a:gd name="connsiteX80" fmla="*/ 2790 w 171450"/>
              <a:gd name="connsiteY80" fmla="*/ 16260 h 19050"/>
              <a:gd name="connsiteX81" fmla="*/ 1605 w 171450"/>
              <a:gd name="connsiteY81" fmla="*/ 14817 h 19050"/>
              <a:gd name="connsiteX82" fmla="*/ 725 w 171450"/>
              <a:gd name="connsiteY82" fmla="*/ 13170 h 19050"/>
              <a:gd name="connsiteX83" fmla="*/ 183 w 171450"/>
              <a:gd name="connsiteY83" fmla="*/ 11383 h 19050"/>
              <a:gd name="connsiteX84" fmla="*/ 0 w 171450"/>
              <a:gd name="connsiteY84" fmla="*/ 9525 h 19050"/>
              <a:gd name="connsiteX85" fmla="*/ 183 w 171450"/>
              <a:gd name="connsiteY85" fmla="*/ 7667 h 19050"/>
              <a:gd name="connsiteX86" fmla="*/ 725 w 171450"/>
              <a:gd name="connsiteY86" fmla="*/ 5880 h 19050"/>
              <a:gd name="connsiteX87" fmla="*/ 1605 w 171450"/>
              <a:gd name="connsiteY87" fmla="*/ 4233 h 19050"/>
              <a:gd name="connsiteX88" fmla="*/ 2790 w 171450"/>
              <a:gd name="connsiteY88" fmla="*/ 2790 h 19050"/>
              <a:gd name="connsiteX89" fmla="*/ 4233 w 171450"/>
              <a:gd name="connsiteY89" fmla="*/ 1605 h 19050"/>
              <a:gd name="connsiteX90" fmla="*/ 5880 w 171450"/>
              <a:gd name="connsiteY90" fmla="*/ 725 h 19050"/>
              <a:gd name="connsiteX91" fmla="*/ 7667 w 171450"/>
              <a:gd name="connsiteY91" fmla="*/ 183 h 19050"/>
              <a:gd name="connsiteX92" fmla="*/ 9525 w 171450"/>
              <a:gd name="connsiteY92" fmla="*/ 0 h 19050"/>
              <a:gd name="connsiteX93" fmla="*/ 11383 w 171450"/>
              <a:gd name="connsiteY93" fmla="*/ 183 h 19050"/>
              <a:gd name="connsiteX94" fmla="*/ 13170 w 171450"/>
              <a:gd name="connsiteY94" fmla="*/ 725 h 19050"/>
              <a:gd name="connsiteX95" fmla="*/ 14817 w 171450"/>
              <a:gd name="connsiteY95" fmla="*/ 1605 h 19050"/>
              <a:gd name="connsiteX96" fmla="*/ 16260 w 171450"/>
              <a:gd name="connsiteY96" fmla="*/ 2790 h 19050"/>
              <a:gd name="connsiteX97" fmla="*/ 17445 w 171450"/>
              <a:gd name="connsiteY97" fmla="*/ 4233 h 19050"/>
              <a:gd name="connsiteX98" fmla="*/ 18325 w 171450"/>
              <a:gd name="connsiteY98" fmla="*/ 5880 h 19050"/>
              <a:gd name="connsiteX99" fmla="*/ 18867 w 171450"/>
              <a:gd name="connsiteY99" fmla="*/ 7667 h 19050"/>
              <a:gd name="connsiteX100" fmla="*/ 19050 w 171450"/>
              <a:gd name="connsiteY100" fmla="*/ 9525 h 1905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171450" h="19050">
                <a:moveTo>
                  <a:pt x="161925" y="19050"/>
                </a:moveTo>
                <a:lnTo>
                  <a:pt x="9525" y="19050"/>
                </a:lnTo>
                <a:cubicBezTo>
                  <a:pt x="8900" y="19050"/>
                  <a:pt x="8280" y="18989"/>
                  <a:pt x="7667" y="18867"/>
                </a:cubicBezTo>
                <a:cubicBezTo>
                  <a:pt x="7053" y="18745"/>
                  <a:pt x="6458" y="18564"/>
                  <a:pt x="5880" y="18325"/>
                </a:cubicBezTo>
                <a:cubicBezTo>
                  <a:pt x="5302" y="18086"/>
                  <a:pt x="4753" y="17793"/>
                  <a:pt x="4233" y="17445"/>
                </a:cubicBezTo>
                <a:cubicBezTo>
                  <a:pt x="3713" y="17097"/>
                  <a:pt x="3232" y="16703"/>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3"/>
                  <a:pt x="1258" y="4753"/>
                  <a:pt x="1605" y="4233"/>
                </a:cubicBezTo>
                <a:cubicBezTo>
                  <a:pt x="1953" y="3713"/>
                  <a:pt x="2348" y="3232"/>
                  <a:pt x="2790" y="2790"/>
                </a:cubicBezTo>
                <a:cubicBezTo>
                  <a:pt x="3232" y="2348"/>
                  <a:pt x="3713" y="1953"/>
                  <a:pt x="4233" y="1605"/>
                </a:cubicBezTo>
                <a:cubicBezTo>
                  <a:pt x="4753" y="1258"/>
                  <a:pt x="5302" y="965"/>
                  <a:pt x="5880" y="725"/>
                </a:cubicBezTo>
                <a:cubicBezTo>
                  <a:pt x="6458" y="486"/>
                  <a:pt x="7053" y="305"/>
                  <a:pt x="7667" y="183"/>
                </a:cubicBezTo>
                <a:cubicBezTo>
                  <a:pt x="8280" y="61"/>
                  <a:pt x="8900" y="0"/>
                  <a:pt x="9525" y="0"/>
                </a:cubicBezTo>
                <a:lnTo>
                  <a:pt x="161925" y="0"/>
                </a:lnTo>
                <a:cubicBezTo>
                  <a:pt x="162551" y="0"/>
                  <a:pt x="163170" y="61"/>
                  <a:pt x="163784" y="183"/>
                </a:cubicBezTo>
                <a:cubicBezTo>
                  <a:pt x="164397" y="305"/>
                  <a:pt x="164992" y="486"/>
                  <a:pt x="165570" y="725"/>
                </a:cubicBezTo>
                <a:cubicBezTo>
                  <a:pt x="166149" y="965"/>
                  <a:pt x="166697" y="1258"/>
                  <a:pt x="167217" y="1605"/>
                </a:cubicBezTo>
                <a:cubicBezTo>
                  <a:pt x="167737" y="1953"/>
                  <a:pt x="168218" y="2348"/>
                  <a:pt x="168660" y="2790"/>
                </a:cubicBezTo>
                <a:cubicBezTo>
                  <a:pt x="169103" y="3232"/>
                  <a:pt x="169498" y="3713"/>
                  <a:pt x="169845" y="4233"/>
                </a:cubicBezTo>
                <a:cubicBezTo>
                  <a:pt x="170192" y="4753"/>
                  <a:pt x="170486" y="5303"/>
                  <a:pt x="170725" y="5880"/>
                </a:cubicBezTo>
                <a:cubicBezTo>
                  <a:pt x="170964" y="6458"/>
                  <a:pt x="171145" y="7053"/>
                  <a:pt x="171267" y="7667"/>
                </a:cubicBezTo>
                <a:cubicBezTo>
                  <a:pt x="171389" y="8280"/>
                  <a:pt x="171450" y="8900"/>
                  <a:pt x="171450" y="9525"/>
                </a:cubicBez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3"/>
                  <a:pt x="167737" y="17097"/>
                  <a:pt x="167217" y="17445"/>
                </a:cubicBezTo>
                <a:cubicBezTo>
                  <a:pt x="166697" y="17793"/>
                  <a:pt x="166149" y="18086"/>
                  <a:pt x="165570" y="18325"/>
                </a:cubicBezTo>
                <a:cubicBezTo>
                  <a:pt x="164992" y="18564"/>
                  <a:pt x="164397" y="18745"/>
                  <a:pt x="163784" y="18867"/>
                </a:cubicBezTo>
                <a:cubicBezTo>
                  <a:pt x="163170" y="18989"/>
                  <a:pt x="162551" y="19050"/>
                  <a:pt x="161925" y="19050"/>
                </a:cubicBezTo>
                <a:close/>
                <a:moveTo>
                  <a:pt x="171450" y="9525"/>
                </a:move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3"/>
                  <a:pt x="167737" y="17097"/>
                  <a:pt x="167217" y="17445"/>
                </a:cubicBezTo>
                <a:cubicBezTo>
                  <a:pt x="166697" y="17793"/>
                  <a:pt x="166149" y="18086"/>
                  <a:pt x="165570" y="18325"/>
                </a:cubicBezTo>
                <a:cubicBezTo>
                  <a:pt x="164992" y="18564"/>
                  <a:pt x="164397" y="18745"/>
                  <a:pt x="163784" y="18867"/>
                </a:cubicBezTo>
                <a:cubicBezTo>
                  <a:pt x="163170" y="18989"/>
                  <a:pt x="162551" y="19050"/>
                  <a:pt x="161925" y="19050"/>
                </a:cubicBezTo>
                <a:cubicBezTo>
                  <a:pt x="161299" y="19050"/>
                  <a:pt x="160680" y="18989"/>
                  <a:pt x="160067" y="18867"/>
                </a:cubicBezTo>
                <a:cubicBezTo>
                  <a:pt x="159453" y="18745"/>
                  <a:pt x="158858" y="18564"/>
                  <a:pt x="158280" y="18325"/>
                </a:cubicBezTo>
                <a:cubicBezTo>
                  <a:pt x="157702" y="18086"/>
                  <a:pt x="157153" y="17793"/>
                  <a:pt x="156633" y="17445"/>
                </a:cubicBezTo>
                <a:cubicBezTo>
                  <a:pt x="156114" y="17097"/>
                  <a:pt x="155633" y="16703"/>
                  <a:pt x="155190" y="16260"/>
                </a:cubicBezTo>
                <a:cubicBezTo>
                  <a:pt x="154748" y="15818"/>
                  <a:pt x="154353" y="15337"/>
                  <a:pt x="154005" y="14817"/>
                </a:cubicBezTo>
                <a:cubicBezTo>
                  <a:pt x="153657" y="14297"/>
                  <a:pt x="153364" y="13748"/>
                  <a:pt x="153125" y="13170"/>
                </a:cubicBezTo>
                <a:cubicBezTo>
                  <a:pt x="152886" y="12592"/>
                  <a:pt x="152705" y="11997"/>
                  <a:pt x="152583" y="11383"/>
                </a:cubicBezTo>
                <a:cubicBezTo>
                  <a:pt x="152461" y="10770"/>
                  <a:pt x="152400" y="10151"/>
                  <a:pt x="152400" y="9525"/>
                </a:cubicBezTo>
                <a:cubicBezTo>
                  <a:pt x="152400" y="8900"/>
                  <a:pt x="152461" y="8280"/>
                  <a:pt x="152583" y="7667"/>
                </a:cubicBezTo>
                <a:cubicBezTo>
                  <a:pt x="152705" y="7053"/>
                  <a:pt x="152886" y="6458"/>
                  <a:pt x="153125" y="5880"/>
                </a:cubicBezTo>
                <a:cubicBezTo>
                  <a:pt x="153364" y="5303"/>
                  <a:pt x="153657" y="4753"/>
                  <a:pt x="154005" y="4233"/>
                </a:cubicBezTo>
                <a:cubicBezTo>
                  <a:pt x="154353" y="3713"/>
                  <a:pt x="154748" y="3232"/>
                  <a:pt x="155190" y="2790"/>
                </a:cubicBezTo>
                <a:cubicBezTo>
                  <a:pt x="155633" y="2348"/>
                  <a:pt x="156113" y="1953"/>
                  <a:pt x="156633" y="1605"/>
                </a:cubicBezTo>
                <a:cubicBezTo>
                  <a:pt x="157153" y="1258"/>
                  <a:pt x="157702" y="965"/>
                  <a:pt x="158280" y="725"/>
                </a:cubicBezTo>
                <a:cubicBezTo>
                  <a:pt x="158858" y="486"/>
                  <a:pt x="159453" y="305"/>
                  <a:pt x="160067" y="183"/>
                </a:cubicBezTo>
                <a:cubicBezTo>
                  <a:pt x="160680" y="61"/>
                  <a:pt x="161299" y="0"/>
                  <a:pt x="161925" y="0"/>
                </a:cubicBezTo>
                <a:cubicBezTo>
                  <a:pt x="162551" y="0"/>
                  <a:pt x="163170" y="61"/>
                  <a:pt x="163784" y="183"/>
                </a:cubicBezTo>
                <a:cubicBezTo>
                  <a:pt x="164397" y="305"/>
                  <a:pt x="164992" y="486"/>
                  <a:pt x="165570" y="725"/>
                </a:cubicBezTo>
                <a:cubicBezTo>
                  <a:pt x="166149" y="965"/>
                  <a:pt x="166697" y="1258"/>
                  <a:pt x="167217" y="1605"/>
                </a:cubicBezTo>
                <a:cubicBezTo>
                  <a:pt x="167737" y="1953"/>
                  <a:pt x="168218" y="2348"/>
                  <a:pt x="168660" y="2790"/>
                </a:cubicBezTo>
                <a:cubicBezTo>
                  <a:pt x="169103" y="3232"/>
                  <a:pt x="169498" y="3713"/>
                  <a:pt x="169845" y="4233"/>
                </a:cubicBezTo>
                <a:cubicBezTo>
                  <a:pt x="170192" y="4753"/>
                  <a:pt x="170486" y="5303"/>
                  <a:pt x="170725" y="5880"/>
                </a:cubicBezTo>
                <a:cubicBezTo>
                  <a:pt x="170964" y="6458"/>
                  <a:pt x="171145" y="7053"/>
                  <a:pt x="171267" y="7667"/>
                </a:cubicBezTo>
                <a:cubicBezTo>
                  <a:pt x="171389" y="8280"/>
                  <a:pt x="171450" y="8900"/>
                  <a:pt x="171450" y="9525"/>
                </a:cubicBezTo>
                <a:close/>
                <a:moveTo>
                  <a:pt x="19050" y="9525"/>
                </a:moveTo>
                <a:cubicBezTo>
                  <a:pt x="19050" y="10151"/>
                  <a:pt x="18989" y="10770"/>
                  <a:pt x="18867" y="11383"/>
                </a:cubicBezTo>
                <a:cubicBezTo>
                  <a:pt x="18745" y="11997"/>
                  <a:pt x="18564" y="12592"/>
                  <a:pt x="18325" y="13170"/>
                </a:cubicBezTo>
                <a:cubicBezTo>
                  <a:pt x="18086" y="13748"/>
                  <a:pt x="17792" y="14297"/>
                  <a:pt x="17445" y="14817"/>
                </a:cubicBezTo>
                <a:cubicBezTo>
                  <a:pt x="17097" y="15337"/>
                  <a:pt x="16702" y="15818"/>
                  <a:pt x="16260" y="16260"/>
                </a:cubicBezTo>
                <a:cubicBezTo>
                  <a:pt x="15818" y="16703"/>
                  <a:pt x="15337" y="17097"/>
                  <a:pt x="14817" y="17445"/>
                </a:cubicBezTo>
                <a:cubicBezTo>
                  <a:pt x="14297" y="17793"/>
                  <a:pt x="13748" y="18086"/>
                  <a:pt x="13170" y="18325"/>
                </a:cubicBezTo>
                <a:cubicBezTo>
                  <a:pt x="12592" y="18564"/>
                  <a:pt x="11997" y="18745"/>
                  <a:pt x="11383" y="18867"/>
                </a:cubicBezTo>
                <a:cubicBezTo>
                  <a:pt x="10770" y="18989"/>
                  <a:pt x="10150" y="19050"/>
                  <a:pt x="9525" y="19050"/>
                </a:cubicBezTo>
                <a:cubicBezTo>
                  <a:pt x="8900" y="19050"/>
                  <a:pt x="8280" y="18989"/>
                  <a:pt x="7667" y="18867"/>
                </a:cubicBezTo>
                <a:cubicBezTo>
                  <a:pt x="7053" y="18745"/>
                  <a:pt x="6458" y="18564"/>
                  <a:pt x="5880" y="18325"/>
                </a:cubicBezTo>
                <a:cubicBezTo>
                  <a:pt x="5302" y="18086"/>
                  <a:pt x="4753" y="17793"/>
                  <a:pt x="4233" y="17445"/>
                </a:cubicBezTo>
                <a:cubicBezTo>
                  <a:pt x="3713" y="17097"/>
                  <a:pt x="3232" y="16703"/>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3"/>
                  <a:pt x="1258" y="4753"/>
                  <a:pt x="1605" y="4233"/>
                </a:cubicBezTo>
                <a:cubicBezTo>
                  <a:pt x="1953" y="3713"/>
                  <a:pt x="2348" y="3232"/>
                  <a:pt x="2790" y="2790"/>
                </a:cubicBezTo>
                <a:cubicBezTo>
                  <a:pt x="3232" y="2348"/>
                  <a:pt x="3713" y="1953"/>
                  <a:pt x="4233" y="1605"/>
                </a:cubicBezTo>
                <a:cubicBezTo>
                  <a:pt x="4753" y="1258"/>
                  <a:pt x="5302" y="965"/>
                  <a:pt x="5880" y="725"/>
                </a:cubicBezTo>
                <a:cubicBezTo>
                  <a:pt x="6458" y="486"/>
                  <a:pt x="7053" y="305"/>
                  <a:pt x="7667" y="183"/>
                </a:cubicBezTo>
                <a:cubicBezTo>
                  <a:pt x="8280" y="61"/>
                  <a:pt x="8900" y="0"/>
                  <a:pt x="9525" y="0"/>
                </a:cubicBezTo>
                <a:cubicBezTo>
                  <a:pt x="10150" y="0"/>
                  <a:pt x="10770" y="61"/>
                  <a:pt x="11383" y="183"/>
                </a:cubicBezTo>
                <a:cubicBezTo>
                  <a:pt x="11997" y="305"/>
                  <a:pt x="12592" y="486"/>
                  <a:pt x="13170" y="725"/>
                </a:cubicBezTo>
                <a:cubicBezTo>
                  <a:pt x="13748" y="965"/>
                  <a:pt x="14297" y="1258"/>
                  <a:pt x="14817" y="1605"/>
                </a:cubicBezTo>
                <a:cubicBezTo>
                  <a:pt x="15337" y="1953"/>
                  <a:pt x="15818" y="2348"/>
                  <a:pt x="16260" y="2790"/>
                </a:cubicBezTo>
                <a:cubicBezTo>
                  <a:pt x="16702" y="3232"/>
                  <a:pt x="17097" y="3713"/>
                  <a:pt x="17445" y="4233"/>
                </a:cubicBezTo>
                <a:cubicBezTo>
                  <a:pt x="17792" y="4753"/>
                  <a:pt x="18086" y="5303"/>
                  <a:pt x="18325" y="5880"/>
                </a:cubicBezTo>
                <a:cubicBezTo>
                  <a:pt x="18564" y="6458"/>
                  <a:pt x="18745" y="7053"/>
                  <a:pt x="18867" y="7667"/>
                </a:cubicBezTo>
                <a:cubicBezTo>
                  <a:pt x="18989" y="8280"/>
                  <a:pt x="19050" y="8900"/>
                  <a:pt x="19050" y="9525"/>
                </a:cubicBezTo>
                <a:close/>
              </a:path>
            </a:pathLst>
          </a:custGeom>
          <a:solidFill>
            <a:schemeClr val="accent1"/>
          </a:solidFill>
          <a:ln w="952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814" name="日期占位符 3"/>
          <p:cNvSpPr>
            <a:spLocks noGrp="1"/>
          </p:cNvSpPr>
          <p:nvPr>
            <p:ph type="dt" sz="half" idx="10"/>
            <p:custDataLst>
              <p:tags r:id="rId12"/>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816" name="页脚占位符 4"/>
          <p:cNvSpPr>
            <a:spLocks noGrp="1"/>
          </p:cNvSpPr>
          <p:nvPr>
            <p:ph type="ftr" sz="quarter" idx="11"/>
            <p:custDataLst>
              <p:tags r:id="rId13"/>
            </p:custDataLst>
          </p:nvPr>
        </p:nvSpPr>
        <p:spPr>
          <a:xfrm>
            <a:off x="4116000" y="6314400"/>
            <a:ext cx="3960000" cy="316800"/>
          </a:xfrm>
        </p:spPr>
        <p:txBody>
          <a:bodyPr/>
          <a:lstStyle/>
          <a:p>
            <a:endParaRPr lang="zh-CN" altLang="en-US"/>
          </a:p>
        </p:txBody>
      </p:sp>
      <p:sp>
        <p:nvSpPr>
          <p:cNvPr id="1048818" name="灯片编号占位符 5"/>
          <p:cNvSpPr>
            <a:spLocks noGrp="1"/>
          </p:cNvSpPr>
          <p:nvPr>
            <p:ph type="sldNum" sz="quarter" idx="12"/>
            <p:custDataLst>
              <p:tags r:id="rId14"/>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2.png" /><Relationship Id="rId13" Type="http://schemas.openxmlformats.org/officeDocument/2006/relationships/tags" Target="../tags/tag89.xml" /><Relationship Id="rId14" Type="http://schemas.openxmlformats.org/officeDocument/2006/relationships/tags" Target="../tags/tag90.xml" /><Relationship Id="rId15" Type="http://schemas.openxmlformats.org/officeDocument/2006/relationships/tags" Target="../tags/tag91.xml" /><Relationship Id="rId16" Type="http://schemas.openxmlformats.org/officeDocument/2006/relationships/tags" Target="../tags/tag92.xml" /><Relationship Id="rId17" Type="http://schemas.openxmlformats.org/officeDocument/2006/relationships/tags" Target="../tags/tag93.xml" /><Relationship Id="rId18" Type="http://schemas.openxmlformats.org/officeDocument/2006/relationships/tags" Target="../tags/tag94.xml" /><Relationship Id="rId19" Type="http://schemas.openxmlformats.org/officeDocument/2006/relationships/tags" Target="../tags/tag95.xml" /><Relationship Id="rId2" Type="http://schemas.openxmlformats.org/officeDocument/2006/relationships/slideLayout" Target="../slideLayouts/slideLayout13.xml" /><Relationship Id="rId20" Type="http://schemas.openxmlformats.org/officeDocument/2006/relationships/tags" Target="../tags/tag96.xml" /><Relationship Id="rId21"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31" name=""/>
        <p:cNvGrpSpPr/>
        <p:nvPr/>
      </p:nvGrpSpPr>
      <p:grpSpPr>
        <a:xfrm>
          <a:off x="0" y="0"/>
          <a:ext cx="0" cy="0"/>
        </a:xfrm>
      </p:grpSpPr>
      <p:pic>
        <p:nvPicPr>
          <p:cNvPr id="2097153" name="图片 7" descr="卡通人物  低可信度描述已自动生成"/>
          <p:cNvPicPr>
            <a:picLocks noChangeAspect="1"/>
          </p:cNvPicPr>
          <p:nvPr>
            <p:custDataLst>
              <p:tags r:id="rId13"/>
            </p:custDataLst>
          </p:nvPr>
        </p:nvPicPr>
        <p:blipFill>
          <a:blip r:embed="rId12"/>
          <a:stretch>
            <a:fillRect/>
          </a:stretch>
        </p:blipFill>
        <p:spPr>
          <a:xfrm>
            <a:off x="0" y="-18790"/>
            <a:ext cx="12192000" cy="6858000"/>
          </a:xfrm>
          <a:prstGeom prst="rect">
            <a:avLst/>
          </a:prstGeom>
        </p:spPr>
      </p:pic>
      <p:sp>
        <p:nvSpPr>
          <p:cNvPr id="1048654" name="矩形 9"/>
          <p:cNvSpPr/>
          <p:nvPr>
            <p:custDataLst>
              <p:tags r:id="rId14"/>
            </p:custDataLst>
          </p:nvPr>
        </p:nvSpPr>
        <p:spPr>
          <a:xfrm>
            <a:off x="430998" y="745200"/>
            <a:ext cx="108000" cy="432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4">
                  <a:lumMod val="75000"/>
                </a:schemeClr>
              </a:solidFill>
              <a:latin typeface="微软雅黑" panose="020b0503020204020204" pitchFamily="34" charset="-122"/>
              <a:cs typeface="微软雅黑" panose="020b0503020204020204" pitchFamily="34" charset="-122"/>
            </a:endParaRPr>
          </a:p>
        </p:txBody>
      </p:sp>
      <p:sp>
        <p:nvSpPr>
          <p:cNvPr id="1048656" name="日期占位符 10"/>
          <p:cNvSpPr>
            <a:spLocks noGrp="1"/>
          </p:cNvSpPr>
          <p:nvPr>
            <p:ph type="dt" sz="half" idx="10"/>
            <p:custDataLst>
              <p:tags r:id="rId15"/>
            </p:custDataLst>
          </p:nvPr>
        </p:nvSpPr>
        <p:spPr>
          <a:xfrm>
            <a:off x="612000" y="6314400"/>
            <a:ext cx="2700000" cy="316800"/>
          </a:xfrm>
        </p:spPr>
        <p:txBody>
          <a:bodyPr/>
          <a:lstStyle>
            <a:defPPr>
              <a:defRPr lang="zh-CN"/>
            </a:defPPr>
            <a:lvl1pPr marL="0" algn="l" defTabSz="914400" rtl="0" eaLnBrk="1" latinLnBrk="0" hangingPunct="1">
              <a:defRPr sz="1800" kern="1200">
                <a:solidFill>
                  <a:schemeClr val="tx1"/>
                </a:solidFill>
                <a:latin typeface="微软雅黑" panose="020b0503020204020204" pitchFamily="34" charset="-122"/>
                <a:ea typeface="+mn-ea"/>
                <a:cs typeface="微软雅黑" panose="020b0503020204020204" pitchFamily="3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1048658" name="页脚占位符 11"/>
          <p:cNvSpPr>
            <a:spLocks noGrp="1"/>
          </p:cNvSpPr>
          <p:nvPr>
            <p:ph type="ftr" sz="quarter" idx="11"/>
            <p:custDataLst>
              <p:tags r:id="rId16"/>
            </p:custDataLst>
          </p:nvPr>
        </p:nvSpPr>
        <p:spPr>
          <a:xfrm>
            <a:off x="4116000" y="6314400"/>
            <a:ext cx="3960000" cy="316800"/>
          </a:xfrm>
        </p:spPr>
        <p:txBody>
          <a:bodyPr/>
          <a:lstStyle>
            <a:defPPr>
              <a:defRPr lang="zh-CN"/>
            </a:defPPr>
            <a:lvl1pPr marL="0" algn="l" defTabSz="914400" rtl="0" eaLnBrk="1" latinLnBrk="0" hangingPunct="1">
              <a:defRPr sz="1800" kern="1200">
                <a:solidFill>
                  <a:schemeClr val="tx1"/>
                </a:solidFill>
                <a:latin typeface="微软雅黑" panose="020b0503020204020204" pitchFamily="34" charset="-122"/>
                <a:ea typeface="+mn-ea"/>
                <a:cs typeface="微软雅黑" panose="020b0503020204020204" pitchFamily="3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0" name="灯片编号占位符 12"/>
          <p:cNvSpPr>
            <a:spLocks noGrp="1"/>
          </p:cNvSpPr>
          <p:nvPr>
            <p:ph type="sldNum" sz="quarter" idx="12"/>
            <p:custDataLst>
              <p:tags r:id="rId17"/>
            </p:custDataLst>
          </p:nvPr>
        </p:nvSpPr>
        <p:spPr>
          <a:xfrm>
            <a:off x="8877600" y="6314400"/>
            <a:ext cx="2700000" cy="316800"/>
          </a:xfrm>
        </p:spPr>
        <p:txBody>
          <a:bodyPr/>
          <a:lstStyle>
            <a:defPPr>
              <a:defRPr lang="zh-CN"/>
            </a:defPPr>
            <a:lvl1pPr marL="0" algn="l" defTabSz="914400" rtl="0" eaLnBrk="1" latinLnBrk="0" hangingPunct="1">
              <a:defRPr sz="1800" kern="1200">
                <a:solidFill>
                  <a:schemeClr val="tx1"/>
                </a:solidFill>
                <a:latin typeface="微软雅黑" panose="020b0503020204020204" pitchFamily="34" charset="-122"/>
                <a:ea typeface="+mn-ea"/>
                <a:cs typeface="微软雅黑" panose="020b0503020204020204" pitchFamily="3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
            </a:fld>
            <a:endParaRPr lang="zh-CN" altLang="en-US"/>
          </a:p>
        </p:txBody>
      </p:sp>
      <p:sp>
        <p:nvSpPr>
          <p:cNvPr id="1048662" name="文本占位符 1"/>
          <p:cNvSpPr>
            <a:spLocks noGrp="1"/>
          </p:cNvSpPr>
          <p:nvPr>
            <p:ph type="body" idx="1"/>
            <p:custDataLst>
              <p:tags r:id="rId18"/>
            </p:custDataLst>
          </p:nvPr>
        </p:nvSpPr>
        <p:spPr>
          <a:xfrm>
            <a:off x="608400" y="1464319"/>
            <a:ext cx="10969200" cy="4712644"/>
          </a:xfrm>
          <a:prstGeom prst="rect">
            <a:avLst/>
          </a:prstGeom>
        </p:spPr>
        <p:txBody>
          <a:bodyPr vert="horz" lIns="91440" tIns="45720" rIns="91440" bIns="4572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64" name="标题占位符 2"/>
          <p:cNvSpPr>
            <a:spLocks noGrp="1"/>
          </p:cNvSpPr>
          <p:nvPr>
            <p:ph type="title"/>
            <p:custDataLst>
              <p:tags r:id="rId19"/>
            </p:custDataLst>
          </p:nvPr>
        </p:nvSpPr>
        <p:spPr>
          <a:xfrm>
            <a:off x="608400" y="534955"/>
            <a:ext cx="10969200" cy="788687"/>
          </a:xfrm>
          <a:prstGeom prst="rect">
            <a:avLst/>
          </a:prstGeom>
          <a:noFill/>
          <a:ln>
            <a:noFill/>
            <a:prstDash val="sysDash"/>
          </a:ln>
        </p:spPr>
        <p:txBody>
          <a:bodyPr vert="horz" wrap="square" lIns="91440" tIns="45720" rIns="91440" bIns="45720" rtlCol="0" anchor="ctr" anchorCtr="0">
            <a:normAutofit/>
          </a:bodyPr>
          <a:lstStyle/>
          <a:p>
            <a:pPr marL="0" marR="0" lvl="0">
              <a:buClrTx/>
              <a:buSzTx/>
              <a:buFontTx/>
            </a:pPr>
            <a:r>
              <a:rPr lang="zh-CN" altLang="en-US"/>
              <a:t>单击此处编辑母版标题样式</a:t>
            </a:r>
            <a:endParaRPr lang="zh-CN" altLang="en-US"/>
          </a:p>
        </p:txBody>
      </p:sp>
      <p:sp>
        <p:nvSpPr>
          <p:cNvPr id="1048666" name="KSO_TEMPLATE" hidden="1"/>
          <p:cNvSpPr/>
          <p:nvPr userDrawn="1">
            <p:custDataLst>
              <p:tags r:id="rId20"/>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dk1" tx1="lt1" bg2="dk2" tx2="lt2" accent1="accent1" accent2="accent2" accent3="accent3" accent4="accent4" accent5="accent5" accent6="accent6" hlink="hlink" folHlink="folHlink"/>
  <p:sldLayoutIdLst>
    <p:sldLayoutId id="2147483660" r:id="rId1"/>
    <p:sldLayoutId id="2147487140" r:id="rId2"/>
    <p:sldLayoutId id="2147487141" r:id="rId3"/>
    <p:sldLayoutId id="2147487142" r:id="rId4"/>
    <p:sldLayoutId id="2147487143" r:id="rId5"/>
    <p:sldLayoutId id="2147487144" r:id="rId6"/>
    <p:sldLayoutId id="2147487145" r:id="rId7"/>
    <p:sldLayoutId id="2147487146" r:id="rId8"/>
    <p:sldLayoutId id="2147487147" r:id="rId9"/>
    <p:sldLayoutId id="2147487148" r:id="rId10"/>
    <p:sldLayoutId id="2147487149" r:id="rId11"/>
  </p:sldLayoutIdLst>
  <p:transition/>
  <p:timing/>
  <p:txStyles>
    <p:titleStyle>
      <a:lvl1pPr algn="l" defTabSz="914400" rtl="0" eaLnBrk="1" fontAlgn="auto" latinLnBrk="0" hangingPunct="1">
        <a:lnSpc>
          <a:spcPct val="100000"/>
        </a:lnSpc>
        <a:spcBef>
          <a:spcPct val="0"/>
        </a:spcBef>
        <a:buNone/>
        <a:defRPr kumimoji="0" lang="zh-CN" altLang="en-US" sz="3200" b="1" i="0" u="none" strike="noStrike" kern="1200" cap="none" spc="300" normalizeH="0" baseline="0" smtClean="0">
          <a:ln>
            <a:noFill/>
            <a:prstDash val="sysDot"/>
          </a:ln>
          <a:solidFill>
            <a:schemeClr val="tx1"/>
          </a:solidFill>
          <a:latin typeface="+mj-ea"/>
          <a:ea typeface="+mj-ea"/>
          <a:cs typeface="微软雅黑" panose="020b0503020204020204" pitchFamily="34" charset="-122"/>
          <a:sym typeface="+mn-ea"/>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800" u="none" strike="noStrike" kern="1200" cap="none" spc="150" normalizeH="0" baseline="0">
          <a:solidFill>
            <a:schemeClr val="tx1">
              <a:lumMod val="65000"/>
              <a:lumOff val="35000"/>
            </a:schemeClr>
          </a:solidFill>
          <a:latin typeface="+mn-ea"/>
          <a:ea typeface="+mn-ea"/>
          <a:cs typeface="微软雅黑" panose="020b0503020204020204" pitchFamily="34" charset="-122"/>
        </a:defRPr>
      </a:lvl1pPr>
      <a:lvl2pPr marL="685800" indent="-228600" algn="l" defTabSz="914400" rtl="0" eaLnBrk="1" fontAlgn="auto" latinLnBrk="0" hangingPunct="1">
        <a:lnSpc>
          <a:spcPct val="120000"/>
        </a:lnSpc>
        <a:spcBef>
          <a:spcPct val="0"/>
        </a:spcBef>
        <a:spcAft>
          <a:spcPts val="600"/>
        </a:spcAft>
        <a:buFont typeface="Arial" pitchFamily="34" charset="0"/>
        <a:buChar char="●"/>
        <a:tabLst>
          <a:tab pos="1609725"/>
        </a:tabLst>
        <a:defRPr sz="1600" u="none" strike="noStrike" kern="1200" cap="none" spc="150" normalizeH="0" baseline="0">
          <a:solidFill>
            <a:schemeClr val="tx1">
              <a:lumMod val="65000"/>
              <a:lumOff val="35000"/>
            </a:schemeClr>
          </a:solidFill>
          <a:latin typeface="+mn-ea"/>
          <a:ea typeface="+mn-ea"/>
          <a:cs typeface="微软雅黑" panose="020b0503020204020204" pitchFamily="34" charset="-122"/>
        </a:defRPr>
      </a:lvl2pPr>
      <a:lvl3pPr marL="1143000" indent="-228600" algn="l" defTabSz="914400" rtl="0" eaLnBrk="1" fontAlgn="auto" latinLnBrk="0" hangingPunct="1">
        <a:lnSpc>
          <a:spcPct val="120000"/>
        </a:lnSpc>
        <a:spcBef>
          <a:spcPct val="0"/>
        </a:spcBef>
        <a:spcAft>
          <a:spcPts val="600"/>
        </a:spcAft>
        <a:buFont typeface="Arial" pitchFamily="34" charset="0"/>
        <a:buChar char="●"/>
        <a:defRPr sz="1600" u="none" strike="noStrike" kern="1200" cap="none" spc="150" normalizeH="0" baseline="0">
          <a:solidFill>
            <a:schemeClr val="tx1">
              <a:lumMod val="65000"/>
              <a:lumOff val="35000"/>
            </a:schemeClr>
          </a:solidFill>
          <a:latin typeface="+mn-ea"/>
          <a:ea typeface="+mn-ea"/>
          <a:cs typeface="微软雅黑" panose="020b0503020204020204" pitchFamily="34" charset="-122"/>
        </a:defRPr>
      </a:lvl3pPr>
      <a:lvl4pPr marL="1600200" indent="-228600" algn="l" defTabSz="914400" rtl="0" eaLnBrk="1" fontAlgn="auto" latinLnBrk="0" hangingPunct="1">
        <a:lnSpc>
          <a:spcPct val="120000"/>
        </a:lnSpc>
        <a:spcBef>
          <a:spcPct val="0"/>
        </a:spcBef>
        <a:spcAft>
          <a:spcPts val="300"/>
        </a:spcAft>
        <a:buFont typeface="Wingdings" panose="05000000000000000000" charset="0"/>
        <a:buChar char=""/>
        <a:defRPr sz="1400" u="none" strike="noStrike" kern="1200" cap="none" spc="150" normalizeH="0" baseline="0">
          <a:solidFill>
            <a:schemeClr val="tx1">
              <a:lumMod val="65000"/>
              <a:lumOff val="35000"/>
            </a:schemeClr>
          </a:solidFill>
          <a:latin typeface="+mn-ea"/>
          <a:ea typeface="+mn-ea"/>
          <a:cs typeface="微软雅黑" panose="020b0503020204020204" pitchFamily="34" charset="-122"/>
        </a:defRPr>
      </a:lvl4pPr>
      <a:lvl5pPr marL="2057400" indent="-228600" algn="l" defTabSz="914400" rtl="0" eaLnBrk="1" fontAlgn="auto" latinLnBrk="0" hangingPunct="1">
        <a:lnSpc>
          <a:spcPct val="120000"/>
        </a:lnSpc>
        <a:spcBef>
          <a:spcPct val="0"/>
        </a:spcBef>
        <a:spcAft>
          <a:spcPts val="300"/>
        </a:spcAft>
        <a:buFont typeface="Arial" pitchFamily="34" charset="0"/>
        <a:buChar char="•"/>
        <a:defRPr sz="1400" u="none" strike="noStrike" kern="1200" cap="none" spc="150" normalizeH="0" baseline="0">
          <a:solidFill>
            <a:schemeClr val="tx1">
              <a:lumMod val="65000"/>
              <a:lumOff val="35000"/>
            </a:schemeClr>
          </a:solidFill>
          <a:latin typeface="+mn-ea"/>
          <a:ea typeface="+mn-ea"/>
          <a:cs typeface="微软雅黑" panose="020b0503020204020204" pitchFamily="34" charset="-122"/>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97.xml" /><Relationship Id="rId4" Type="http://schemas.openxmlformats.org/officeDocument/2006/relationships/tags" Target="../tags/tag98.xml" /><Relationship Id="rId5" Type="http://schemas.openxmlformats.org/officeDocument/2006/relationships/tags" Target="../tags/tag99.xml" /><Relationship Id="rId6" Type="http://schemas.openxmlformats.org/officeDocument/2006/relationships/tags" Target="../tags/tag100.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08.xml" /><Relationship Id="rId11" Type="http://schemas.openxmlformats.org/officeDocument/2006/relationships/tags" Target="../tags/tag109.xml" /><Relationship Id="rId12" Type="http://schemas.openxmlformats.org/officeDocument/2006/relationships/tags" Target="../tags/tag110.xml" /><Relationship Id="rId13" Type="http://schemas.openxmlformats.org/officeDocument/2006/relationships/tags" Target="../tags/tag111.xml" /><Relationship Id="rId14" Type="http://schemas.openxmlformats.org/officeDocument/2006/relationships/tags" Target="../tags/tag112.xml" /><Relationship Id="rId15" Type="http://schemas.openxmlformats.org/officeDocument/2006/relationships/tags" Target="../tags/tag113.xml" /><Relationship Id="rId16" Type="http://schemas.openxmlformats.org/officeDocument/2006/relationships/tags" Target="../tags/tag114.xml" /><Relationship Id="rId17" Type="http://schemas.openxmlformats.org/officeDocument/2006/relationships/tags" Target="../tags/tag115.xml" /><Relationship Id="rId2" Type="http://schemas.openxmlformats.org/officeDocument/2006/relationships/notesSlide" Target="../notesSlides/notesSlide2.xml" /><Relationship Id="rId3" Type="http://schemas.openxmlformats.org/officeDocument/2006/relationships/tags" Target="../tags/tag101.xml" /><Relationship Id="rId4" Type="http://schemas.openxmlformats.org/officeDocument/2006/relationships/tags" Target="../tags/tag102.xml" /><Relationship Id="rId5" Type="http://schemas.openxmlformats.org/officeDocument/2006/relationships/tags" Target="../tags/tag103.xml" /><Relationship Id="rId6" Type="http://schemas.openxmlformats.org/officeDocument/2006/relationships/tags" Target="../tags/tag104.xml" /><Relationship Id="rId7" Type="http://schemas.openxmlformats.org/officeDocument/2006/relationships/tags" Target="../tags/tag105.xml" /><Relationship Id="rId8" Type="http://schemas.openxmlformats.org/officeDocument/2006/relationships/tags" Target="../tags/tag106.xml" /><Relationship Id="rId9" Type="http://schemas.openxmlformats.org/officeDocument/2006/relationships/tags" Target="../tags/tag107.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16.xml" /><Relationship Id="rId3" Type="http://schemas.openxmlformats.org/officeDocument/2006/relationships/tags" Target="../tags/tag117.xml" /><Relationship Id="rId4" Type="http://schemas.openxmlformats.org/officeDocument/2006/relationships/tags" Target="../tags/tag118.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19.xml" /><Relationship Id="rId3" Type="http://schemas.openxmlformats.org/officeDocument/2006/relationships/tags" Target="../tags/tag120.xml" /><Relationship Id="rId4" Type="http://schemas.openxmlformats.org/officeDocument/2006/relationships/tags" Target="../tags/tag121.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30.xml" /><Relationship Id="rId11" Type="http://schemas.openxmlformats.org/officeDocument/2006/relationships/tags" Target="../tags/tag131.xml" /><Relationship Id="rId12" Type="http://schemas.openxmlformats.org/officeDocument/2006/relationships/tags" Target="../tags/tag132.xml" /><Relationship Id="rId13" Type="http://schemas.openxmlformats.org/officeDocument/2006/relationships/tags" Target="../tags/tag133.xml" /><Relationship Id="rId14" Type="http://schemas.openxmlformats.org/officeDocument/2006/relationships/tags" Target="../tags/tag134.xml" /><Relationship Id="rId15" Type="http://schemas.openxmlformats.org/officeDocument/2006/relationships/tags" Target="../tags/tag135.xml" /><Relationship Id="rId16" Type="http://schemas.openxmlformats.org/officeDocument/2006/relationships/tags" Target="../tags/tag136.xml" /><Relationship Id="rId17" Type="http://schemas.openxmlformats.org/officeDocument/2006/relationships/tags" Target="../tags/tag137.xml" /><Relationship Id="rId18" Type="http://schemas.openxmlformats.org/officeDocument/2006/relationships/tags" Target="../tags/tag138.xml" /><Relationship Id="rId19" Type="http://schemas.openxmlformats.org/officeDocument/2006/relationships/tags" Target="../tags/tag139.xml" /><Relationship Id="rId2" Type="http://schemas.openxmlformats.org/officeDocument/2006/relationships/tags" Target="../tags/tag122.xml" /><Relationship Id="rId20" Type="http://schemas.openxmlformats.org/officeDocument/2006/relationships/tags" Target="../tags/tag140.xml" /><Relationship Id="rId21" Type="http://schemas.openxmlformats.org/officeDocument/2006/relationships/tags" Target="../tags/tag141.xml" /><Relationship Id="rId3" Type="http://schemas.openxmlformats.org/officeDocument/2006/relationships/tags" Target="../tags/tag123.xml" /><Relationship Id="rId4" Type="http://schemas.openxmlformats.org/officeDocument/2006/relationships/tags" Target="../tags/tag124.xml" /><Relationship Id="rId5" Type="http://schemas.openxmlformats.org/officeDocument/2006/relationships/tags" Target="../tags/tag125.xml" /><Relationship Id="rId6" Type="http://schemas.openxmlformats.org/officeDocument/2006/relationships/tags" Target="../tags/tag126.xml" /><Relationship Id="rId7" Type="http://schemas.openxmlformats.org/officeDocument/2006/relationships/tags" Target="../tags/tag127.xml" /><Relationship Id="rId8" Type="http://schemas.openxmlformats.org/officeDocument/2006/relationships/tags" Target="../tags/tag128.xml" /><Relationship Id="rId9" Type="http://schemas.openxmlformats.org/officeDocument/2006/relationships/tags" Target="../tags/tag129.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50.xml" /><Relationship Id="rId11" Type="http://schemas.openxmlformats.org/officeDocument/2006/relationships/tags" Target="../tags/tag151.xml" /><Relationship Id="rId12" Type="http://schemas.openxmlformats.org/officeDocument/2006/relationships/tags" Target="../tags/tag152.xml" /><Relationship Id="rId13" Type="http://schemas.openxmlformats.org/officeDocument/2006/relationships/tags" Target="../tags/tag153.xml" /><Relationship Id="rId14" Type="http://schemas.openxmlformats.org/officeDocument/2006/relationships/tags" Target="../tags/tag154.xml" /><Relationship Id="rId15" Type="http://schemas.openxmlformats.org/officeDocument/2006/relationships/tags" Target="../tags/tag155.xml" /><Relationship Id="rId16" Type="http://schemas.openxmlformats.org/officeDocument/2006/relationships/tags" Target="../tags/tag156.xml" /><Relationship Id="rId17" Type="http://schemas.openxmlformats.org/officeDocument/2006/relationships/tags" Target="../tags/tag157.xml" /><Relationship Id="rId2" Type="http://schemas.openxmlformats.org/officeDocument/2006/relationships/tags" Target="../tags/tag142.xml" /><Relationship Id="rId3" Type="http://schemas.openxmlformats.org/officeDocument/2006/relationships/tags" Target="../tags/tag143.xml" /><Relationship Id="rId4" Type="http://schemas.openxmlformats.org/officeDocument/2006/relationships/tags" Target="../tags/tag144.xml" /><Relationship Id="rId5" Type="http://schemas.openxmlformats.org/officeDocument/2006/relationships/tags" Target="../tags/tag145.xml" /><Relationship Id="rId6" Type="http://schemas.openxmlformats.org/officeDocument/2006/relationships/tags" Target="../tags/tag146.xml" /><Relationship Id="rId7" Type="http://schemas.openxmlformats.org/officeDocument/2006/relationships/tags" Target="../tags/tag147.xml" /><Relationship Id="rId8" Type="http://schemas.openxmlformats.org/officeDocument/2006/relationships/tags" Target="../tags/tag148.xml" /><Relationship Id="rId9" Type="http://schemas.openxmlformats.org/officeDocument/2006/relationships/tags" Target="../tags/tag149.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6.xml" /><Relationship Id="rId11" Type="http://schemas.openxmlformats.org/officeDocument/2006/relationships/tags" Target="../tags/tag167.xml" /><Relationship Id="rId12" Type="http://schemas.openxmlformats.org/officeDocument/2006/relationships/tags" Target="../tags/tag168.xml" /><Relationship Id="rId13" Type="http://schemas.openxmlformats.org/officeDocument/2006/relationships/tags" Target="../tags/tag169.xml" /><Relationship Id="rId14" Type="http://schemas.openxmlformats.org/officeDocument/2006/relationships/tags" Target="../tags/tag170.xml" /><Relationship Id="rId15" Type="http://schemas.openxmlformats.org/officeDocument/2006/relationships/tags" Target="../tags/tag171.xml" /><Relationship Id="rId16" Type="http://schemas.openxmlformats.org/officeDocument/2006/relationships/tags" Target="../tags/tag172.xml" /><Relationship Id="rId17" Type="http://schemas.openxmlformats.org/officeDocument/2006/relationships/tags" Target="../tags/tag173.xml" /><Relationship Id="rId2" Type="http://schemas.openxmlformats.org/officeDocument/2006/relationships/tags" Target="../tags/tag158.xml" /><Relationship Id="rId3" Type="http://schemas.openxmlformats.org/officeDocument/2006/relationships/tags" Target="../tags/tag159.xml" /><Relationship Id="rId4" Type="http://schemas.openxmlformats.org/officeDocument/2006/relationships/tags" Target="../tags/tag160.xml" /><Relationship Id="rId5" Type="http://schemas.openxmlformats.org/officeDocument/2006/relationships/tags" Target="../tags/tag161.xml" /><Relationship Id="rId6" Type="http://schemas.openxmlformats.org/officeDocument/2006/relationships/tags" Target="../tags/tag162.xml" /><Relationship Id="rId7" Type="http://schemas.openxmlformats.org/officeDocument/2006/relationships/tags" Target="../tags/tag163.xml" /><Relationship Id="rId8" Type="http://schemas.openxmlformats.org/officeDocument/2006/relationships/tags" Target="../tags/tag164.xml" /><Relationship Id="rId9" Type="http://schemas.openxmlformats.org/officeDocument/2006/relationships/tags" Target="../tags/tag16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74.xml" /><Relationship Id="rId3" Type="http://schemas.openxmlformats.org/officeDocument/2006/relationships/tags" Target="../tags/tag175.xml" /><Relationship Id="rId4" Type="http://schemas.openxmlformats.org/officeDocument/2006/relationships/tags" Target="../tags/tag176.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5.xml" /><Relationship Id="rId11" Type="http://schemas.openxmlformats.org/officeDocument/2006/relationships/tags" Target="../tags/tag186.xml" /><Relationship Id="rId12" Type="http://schemas.openxmlformats.org/officeDocument/2006/relationships/tags" Target="../tags/tag187.xml" /><Relationship Id="rId13" Type="http://schemas.openxmlformats.org/officeDocument/2006/relationships/tags" Target="../tags/tag188.xml" /><Relationship Id="rId14" Type="http://schemas.openxmlformats.org/officeDocument/2006/relationships/tags" Target="../tags/tag189.xml" /><Relationship Id="rId15" Type="http://schemas.openxmlformats.org/officeDocument/2006/relationships/tags" Target="../tags/tag190.xml" /><Relationship Id="rId16" Type="http://schemas.openxmlformats.org/officeDocument/2006/relationships/tags" Target="../tags/tag191.xml" /><Relationship Id="rId17" Type="http://schemas.openxmlformats.org/officeDocument/2006/relationships/tags" Target="../tags/tag192.xml" /><Relationship Id="rId18" Type="http://schemas.openxmlformats.org/officeDocument/2006/relationships/tags" Target="../tags/tag193.xml" /><Relationship Id="rId19" Type="http://schemas.openxmlformats.org/officeDocument/2006/relationships/tags" Target="../tags/tag194.xml" /><Relationship Id="rId2" Type="http://schemas.openxmlformats.org/officeDocument/2006/relationships/tags" Target="../tags/tag177.xml" /><Relationship Id="rId20" Type="http://schemas.openxmlformats.org/officeDocument/2006/relationships/tags" Target="../tags/tag195.xml" /><Relationship Id="rId21" Type="http://schemas.openxmlformats.org/officeDocument/2006/relationships/tags" Target="../tags/tag196.xml" /><Relationship Id="rId3" Type="http://schemas.openxmlformats.org/officeDocument/2006/relationships/tags" Target="../tags/tag178.xml" /><Relationship Id="rId4" Type="http://schemas.openxmlformats.org/officeDocument/2006/relationships/tags" Target="../tags/tag179.xml" /><Relationship Id="rId5" Type="http://schemas.openxmlformats.org/officeDocument/2006/relationships/tags" Target="../tags/tag180.xml" /><Relationship Id="rId6" Type="http://schemas.openxmlformats.org/officeDocument/2006/relationships/tags" Target="../tags/tag181.xml" /><Relationship Id="rId7" Type="http://schemas.openxmlformats.org/officeDocument/2006/relationships/tags" Target="../tags/tag182.xml" /><Relationship Id="rId8" Type="http://schemas.openxmlformats.org/officeDocument/2006/relationships/tags" Target="../tags/tag183.xml" /><Relationship Id="rId9" Type="http://schemas.openxmlformats.org/officeDocument/2006/relationships/tags" Target="../tags/tag18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05.xml" /><Relationship Id="rId11" Type="http://schemas.openxmlformats.org/officeDocument/2006/relationships/tags" Target="../tags/tag206.xml" /><Relationship Id="rId12" Type="http://schemas.openxmlformats.org/officeDocument/2006/relationships/tags" Target="../tags/tag207.xml" /><Relationship Id="rId13" Type="http://schemas.openxmlformats.org/officeDocument/2006/relationships/tags" Target="../tags/tag208.xml" /><Relationship Id="rId2" Type="http://schemas.openxmlformats.org/officeDocument/2006/relationships/tags" Target="../tags/tag197.xml" /><Relationship Id="rId3" Type="http://schemas.openxmlformats.org/officeDocument/2006/relationships/tags" Target="../tags/tag198.xml" /><Relationship Id="rId4" Type="http://schemas.openxmlformats.org/officeDocument/2006/relationships/tags" Target="../tags/tag199.xml" /><Relationship Id="rId5" Type="http://schemas.openxmlformats.org/officeDocument/2006/relationships/tags" Target="../tags/tag200.xml" /><Relationship Id="rId6" Type="http://schemas.openxmlformats.org/officeDocument/2006/relationships/tags" Target="../tags/tag201.xml" /><Relationship Id="rId7" Type="http://schemas.openxmlformats.org/officeDocument/2006/relationships/tags" Target="../tags/tag202.xml" /><Relationship Id="rId8" Type="http://schemas.openxmlformats.org/officeDocument/2006/relationships/tags" Target="../tags/tag203.xml" /><Relationship Id="rId9" Type="http://schemas.openxmlformats.org/officeDocument/2006/relationships/tags" Target="../tags/tag20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17.xml" /><Relationship Id="rId11" Type="http://schemas.openxmlformats.org/officeDocument/2006/relationships/tags" Target="../tags/tag218.xml" /><Relationship Id="rId12" Type="http://schemas.openxmlformats.org/officeDocument/2006/relationships/tags" Target="../tags/tag219.xml" /><Relationship Id="rId13" Type="http://schemas.openxmlformats.org/officeDocument/2006/relationships/tags" Target="../tags/tag220.xml" /><Relationship Id="rId14" Type="http://schemas.openxmlformats.org/officeDocument/2006/relationships/tags" Target="../tags/tag221.xml" /><Relationship Id="rId15" Type="http://schemas.openxmlformats.org/officeDocument/2006/relationships/tags" Target="../tags/tag222.xml" /><Relationship Id="rId16" Type="http://schemas.openxmlformats.org/officeDocument/2006/relationships/tags" Target="../tags/tag223.xml" /><Relationship Id="rId17" Type="http://schemas.openxmlformats.org/officeDocument/2006/relationships/tags" Target="../tags/tag224.xml" /><Relationship Id="rId18" Type="http://schemas.openxmlformats.org/officeDocument/2006/relationships/tags" Target="../tags/tag225.xml" /><Relationship Id="rId19" Type="http://schemas.openxmlformats.org/officeDocument/2006/relationships/tags" Target="../tags/tag226.xml" /><Relationship Id="rId2" Type="http://schemas.openxmlformats.org/officeDocument/2006/relationships/tags" Target="../tags/tag209.xml" /><Relationship Id="rId3" Type="http://schemas.openxmlformats.org/officeDocument/2006/relationships/tags" Target="../tags/tag210.xml" /><Relationship Id="rId4" Type="http://schemas.openxmlformats.org/officeDocument/2006/relationships/tags" Target="../tags/tag211.xml" /><Relationship Id="rId5" Type="http://schemas.openxmlformats.org/officeDocument/2006/relationships/tags" Target="../tags/tag212.xml" /><Relationship Id="rId6" Type="http://schemas.openxmlformats.org/officeDocument/2006/relationships/tags" Target="../tags/tag213.xml" /><Relationship Id="rId7" Type="http://schemas.openxmlformats.org/officeDocument/2006/relationships/tags" Target="../tags/tag214.xml" /><Relationship Id="rId8" Type="http://schemas.openxmlformats.org/officeDocument/2006/relationships/tags" Target="../tags/tag215.xml" /><Relationship Id="rId9" Type="http://schemas.openxmlformats.org/officeDocument/2006/relationships/tags" Target="../tags/tag216.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35.xml" /><Relationship Id="rId11" Type="http://schemas.openxmlformats.org/officeDocument/2006/relationships/tags" Target="../tags/tag236.xml" /><Relationship Id="rId12" Type="http://schemas.openxmlformats.org/officeDocument/2006/relationships/tags" Target="../tags/tag237.xml" /><Relationship Id="rId13" Type="http://schemas.openxmlformats.org/officeDocument/2006/relationships/tags" Target="../tags/tag238.xml" /><Relationship Id="rId14" Type="http://schemas.openxmlformats.org/officeDocument/2006/relationships/tags" Target="../tags/tag239.xml" /><Relationship Id="rId15" Type="http://schemas.openxmlformats.org/officeDocument/2006/relationships/tags" Target="../tags/tag240.xml" /><Relationship Id="rId16" Type="http://schemas.openxmlformats.org/officeDocument/2006/relationships/tags" Target="../tags/tag241.xml" /><Relationship Id="rId17" Type="http://schemas.openxmlformats.org/officeDocument/2006/relationships/tags" Target="../tags/tag242.xml" /><Relationship Id="rId18" Type="http://schemas.openxmlformats.org/officeDocument/2006/relationships/tags" Target="../tags/tag243.xml" /><Relationship Id="rId19" Type="http://schemas.openxmlformats.org/officeDocument/2006/relationships/tags" Target="../tags/tag244.xml" /><Relationship Id="rId2" Type="http://schemas.openxmlformats.org/officeDocument/2006/relationships/tags" Target="../tags/tag227.xml" /><Relationship Id="rId20" Type="http://schemas.openxmlformats.org/officeDocument/2006/relationships/tags" Target="../tags/tag245.xml" /><Relationship Id="rId21" Type="http://schemas.openxmlformats.org/officeDocument/2006/relationships/tags" Target="../tags/tag246.xml" /><Relationship Id="rId3" Type="http://schemas.openxmlformats.org/officeDocument/2006/relationships/tags" Target="../tags/tag228.xml" /><Relationship Id="rId4" Type="http://schemas.openxmlformats.org/officeDocument/2006/relationships/tags" Target="../tags/tag229.xml" /><Relationship Id="rId5" Type="http://schemas.openxmlformats.org/officeDocument/2006/relationships/tags" Target="../tags/tag230.xml" /><Relationship Id="rId6" Type="http://schemas.openxmlformats.org/officeDocument/2006/relationships/tags" Target="../tags/tag231.xml" /><Relationship Id="rId7" Type="http://schemas.openxmlformats.org/officeDocument/2006/relationships/tags" Target="../tags/tag232.xml" /><Relationship Id="rId8" Type="http://schemas.openxmlformats.org/officeDocument/2006/relationships/tags" Target="../tags/tag233.xml" /><Relationship Id="rId9" Type="http://schemas.openxmlformats.org/officeDocument/2006/relationships/tags" Target="../tags/tag23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47.xml" /><Relationship Id="rId3" Type="http://schemas.openxmlformats.org/officeDocument/2006/relationships/tags" Target="../tags/tag248.xml" /><Relationship Id="rId4" Type="http://schemas.openxmlformats.org/officeDocument/2006/relationships/tags" Target="../tags/tag249.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78000077036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文本占位符 5"/>
          <p:cNvSpPr>
            <a:spLocks noGrp="1"/>
          </p:cNvSpPr>
          <p:nvPr>
            <p:ph type="body" idx="14"/>
            <p:custDataLst>
              <p:tags r:id="rId3"/>
            </p:custDataLst>
          </p:nvPr>
        </p:nvSpPr>
        <p:spPr/>
        <p:txBody>
          <a:bodyPr/>
          <a:lstStyle/>
          <a:p>
            <a:r>
              <a:rPr lang="zh-CN" altLang="en-US"/>
              <a:t>汇报人：</a:t>
            </a:r>
            <a:endParaRPr lang="zh-CN" altLang="en-US"/>
          </a:p>
        </p:txBody>
      </p:sp>
      <p:sp>
        <p:nvSpPr>
          <p:cNvPr id="1048650" name="文本占位符 6"/>
          <p:cNvSpPr>
            <a:spLocks noGrp="1"/>
          </p:cNvSpPr>
          <p:nvPr>
            <p:ph type="body" idx="13"/>
            <p:custDataLst>
              <p:tags r:id="rId4"/>
            </p:custDataLst>
          </p:nvPr>
        </p:nvSpPr>
        <p:spPr/>
        <p:txBody>
          <a:bodyPr/>
          <a:lstStyle/>
          <a:p>
            <a:r>
              <a:rPr lang="zh-CN" altLang="en-US"/>
              <a:t>,</a:t>
            </a:r>
            <a:endParaRPr lang="zh-CN" altLang="en-US"/>
          </a:p>
        </p:txBody>
      </p:sp>
      <p:sp>
        <p:nvSpPr>
          <p:cNvPr id="1048652" name="标题 7"/>
          <p:cNvSpPr>
            <a:spLocks noGrp="1"/>
          </p:cNvSpPr>
          <p:nvPr>
            <p:ph type="title" idx="9"/>
            <p:custDataLst>
              <p:tags r:id="rId5"/>
            </p:custDataLst>
          </p:nvPr>
        </p:nvSpPr>
        <p:spPr/>
        <p:txBody>
          <a:bodyPr/>
          <a:lstStyle/>
          <a:p>
            <a:r>
              <a:rPr lang="zh-CN" altLang="en-US"/>
              <a:t>铬矿生态环境保护与修复技术研究</a:t>
            </a:r>
            <a:endParaRPr lang="zh-CN" altLang="en-US"/>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848" name="文本占位符 2"/>
          <p:cNvSpPr>
            <a:spLocks noGrp="1"/>
          </p:cNvSpPr>
          <p:nvPr>
            <p:ph type="body" idx="3"/>
            <p:custDataLst>
              <p:tags r:id="rId3"/>
            </p:custDataLst>
          </p:nvPr>
        </p:nvSpPr>
        <p:spPr/>
        <p:txBody>
          <a:bodyPr/>
          <a:lstStyle/>
          <a:p>
            <a:r>
              <a:rPr lang="zh-CN" altLang="en-US"/>
              <a:t>/目录</a:t>
            </a:r>
            <a:endParaRPr lang="zh-CN" altLang="en-US"/>
          </a:p>
        </p:txBody>
      </p:sp>
      <p:sp>
        <p:nvSpPr>
          <p:cNvPr id="1048850" name="标题 6"/>
          <p:cNvSpPr>
            <a:spLocks noGrp="1"/>
          </p:cNvSpPr>
          <p:nvPr>
            <p:ph type="title" idx="2"/>
            <p:custDataLst>
              <p:tags r:id="rId4"/>
            </p:custDataLst>
          </p:nvPr>
        </p:nvSpPr>
        <p:spPr/>
        <p:txBody>
          <a:bodyPr/>
          <a:lstStyle/>
          <a:p>
            <a:r>
              <a:rPr lang="zh-CN" altLang="en-US"/>
              <a:t>目录</a:t>
            </a:r>
            <a:endParaRPr lang="zh-CN" altLang="en-US"/>
          </a:p>
        </p:txBody>
      </p:sp>
      <p:sp>
        <p:nvSpPr>
          <p:cNvPr id="1048852" name="序号"/>
          <p:cNvSpPr txBox="1"/>
          <p:nvPr>
            <p:custDataLst>
              <p:tags r:id="rId5"/>
            </p:custDataLst>
          </p:nvPr>
        </p:nvSpPr>
        <p:spPr>
          <a:xfrm>
            <a:off x="5293360" y="2139950"/>
            <a:ext cx="1948180" cy="50736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3200" b="1">
                <a:latin typeface="+mj-ea"/>
                <a:ea typeface="+mj-ea"/>
                <a:cs typeface="微软雅黑" panose="020b0503020204020204" pitchFamily="34" charset="-122"/>
              </a:rPr>
              <a:t>02</a:t>
            </a:r>
            <a:endParaRPr lang="en-US" sz="3200" b="1">
              <a:latin typeface="+mj-ea"/>
              <a:ea typeface="+mj-ea"/>
              <a:cs typeface="微软雅黑" panose="020b0503020204020204" pitchFamily="34" charset="-122"/>
            </a:endParaRPr>
          </a:p>
        </p:txBody>
      </p:sp>
      <p:sp>
        <p:nvSpPr>
          <p:cNvPr id="1048854" name="标题"/>
          <p:cNvSpPr txBox="1"/>
          <p:nvPr>
            <p:custDataLst>
              <p:tags r:id="rId6"/>
            </p:custDataLst>
          </p:nvPr>
        </p:nvSpPr>
        <p:spPr>
          <a:xfrm>
            <a:off x="5293360" y="2953385"/>
            <a:ext cx="1948180" cy="106299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spc="300">
                <a:latin typeface="+mj-ea"/>
                <a:ea typeface="+mj-ea"/>
                <a:cs typeface="微软雅黑" panose="020b0503020204020204" pitchFamily="34" charset="-122"/>
              </a:rPr>
              <a:t>铬矿生态环境保护的重要性</a:t>
            </a:r>
            <a:endParaRPr lang="zh-CN" altLang="en-US" sz="2000" b="1" spc="300">
              <a:latin typeface="+mj-ea"/>
              <a:ea typeface="+mj-ea"/>
              <a:cs typeface="微软雅黑" panose="020b0503020204020204" pitchFamily="34" charset="-122"/>
            </a:endParaRPr>
          </a:p>
        </p:txBody>
      </p:sp>
      <p:sp>
        <p:nvSpPr>
          <p:cNvPr id="1048856" name="序号"/>
          <p:cNvSpPr txBox="1"/>
          <p:nvPr>
            <p:custDataLst>
              <p:tags r:id="rId7"/>
            </p:custDataLst>
          </p:nvPr>
        </p:nvSpPr>
        <p:spPr>
          <a:xfrm>
            <a:off x="1654175" y="2139950"/>
            <a:ext cx="1948180" cy="50736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3200" b="1">
                <a:latin typeface="+mj-ea"/>
                <a:ea typeface="+mj-ea"/>
                <a:cs typeface="微软雅黑" panose="020b0503020204020204" pitchFamily="34" charset="-122"/>
              </a:rPr>
              <a:t>01</a:t>
            </a:r>
            <a:endParaRPr lang="en-US" sz="3200" b="1">
              <a:latin typeface="+mj-ea"/>
              <a:ea typeface="+mj-ea"/>
              <a:cs typeface="微软雅黑" panose="020b0503020204020204" pitchFamily="34" charset="-122"/>
            </a:endParaRPr>
          </a:p>
        </p:txBody>
      </p:sp>
      <p:sp>
        <p:nvSpPr>
          <p:cNvPr id="1048858" name="标题"/>
          <p:cNvSpPr txBox="1"/>
          <p:nvPr>
            <p:custDataLst>
              <p:tags r:id="rId8"/>
            </p:custDataLst>
          </p:nvPr>
        </p:nvSpPr>
        <p:spPr>
          <a:xfrm>
            <a:off x="1654175" y="2953385"/>
            <a:ext cx="1948180" cy="106299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spc="300">
                <a:latin typeface="+mj-ea"/>
                <a:ea typeface="+mj-ea"/>
                <a:cs typeface="微软雅黑" panose="020b0503020204020204" pitchFamily="34" charset="-122"/>
              </a:rPr>
              <a:t>点击此处添加目录标题</a:t>
            </a:r>
            <a:endParaRPr lang="zh-CN" altLang="en-US" sz="2000" b="1" spc="300">
              <a:latin typeface="+mj-ea"/>
              <a:ea typeface="+mj-ea"/>
              <a:cs typeface="微软雅黑" panose="020b0503020204020204" pitchFamily="34" charset="-122"/>
            </a:endParaRPr>
          </a:p>
        </p:txBody>
      </p:sp>
      <p:sp>
        <p:nvSpPr>
          <p:cNvPr id="1048860" name="序号"/>
          <p:cNvSpPr txBox="1"/>
          <p:nvPr>
            <p:custDataLst>
              <p:tags r:id="rId9"/>
            </p:custDataLst>
          </p:nvPr>
        </p:nvSpPr>
        <p:spPr>
          <a:xfrm>
            <a:off x="8932545" y="2139950"/>
            <a:ext cx="1948180" cy="50736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3200" b="1">
                <a:latin typeface="+mj-ea"/>
                <a:ea typeface="+mj-ea"/>
                <a:cs typeface="微软雅黑" panose="020b0503020204020204" pitchFamily="34" charset="-122"/>
              </a:rPr>
              <a:t>03</a:t>
            </a:r>
            <a:endParaRPr lang="en-US" sz="3200" b="1">
              <a:latin typeface="+mj-ea"/>
              <a:ea typeface="+mj-ea"/>
              <a:cs typeface="微软雅黑" panose="020b0503020204020204" pitchFamily="34" charset="-122"/>
            </a:endParaRPr>
          </a:p>
        </p:txBody>
      </p:sp>
      <p:sp>
        <p:nvSpPr>
          <p:cNvPr id="1048862" name="标题"/>
          <p:cNvSpPr txBox="1"/>
          <p:nvPr>
            <p:custDataLst>
              <p:tags r:id="rId10"/>
            </p:custDataLst>
          </p:nvPr>
        </p:nvSpPr>
        <p:spPr>
          <a:xfrm>
            <a:off x="8932545" y="2953385"/>
            <a:ext cx="1948180" cy="106299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spc="300">
                <a:latin typeface="+mj-ea"/>
                <a:ea typeface="+mj-ea"/>
                <a:cs typeface="微软雅黑" panose="020b0503020204020204" pitchFamily="34" charset="-122"/>
              </a:rPr>
              <a:t>铬矿生态环境保护与修复技术的研究内容</a:t>
            </a:r>
            <a:endParaRPr lang="zh-CN" altLang="en-US" sz="2000" b="1" spc="300">
              <a:latin typeface="+mj-ea"/>
              <a:ea typeface="+mj-ea"/>
              <a:cs typeface="微软雅黑" panose="020b0503020204020204" pitchFamily="34" charset="-122"/>
            </a:endParaRPr>
          </a:p>
        </p:txBody>
      </p:sp>
      <p:sp>
        <p:nvSpPr>
          <p:cNvPr id="1048864" name="序号"/>
          <p:cNvSpPr txBox="1"/>
          <p:nvPr>
            <p:custDataLst>
              <p:tags r:id="rId11"/>
            </p:custDataLst>
          </p:nvPr>
        </p:nvSpPr>
        <p:spPr>
          <a:xfrm>
            <a:off x="5293360" y="4354195"/>
            <a:ext cx="1948180" cy="50736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3200" b="1">
                <a:latin typeface="+mj-ea"/>
                <a:ea typeface="+mj-ea"/>
                <a:cs typeface="微软雅黑" panose="020b0503020204020204" pitchFamily="34" charset="-122"/>
              </a:rPr>
              <a:t>05</a:t>
            </a:r>
            <a:endParaRPr lang="en-US" sz="3200" b="1">
              <a:latin typeface="+mj-ea"/>
              <a:ea typeface="+mj-ea"/>
              <a:cs typeface="微软雅黑" panose="020b0503020204020204" pitchFamily="34" charset="-122"/>
            </a:endParaRPr>
          </a:p>
        </p:txBody>
      </p:sp>
      <p:sp>
        <p:nvSpPr>
          <p:cNvPr id="1048866" name="标题"/>
          <p:cNvSpPr txBox="1"/>
          <p:nvPr>
            <p:custDataLst>
              <p:tags r:id="rId12"/>
            </p:custDataLst>
          </p:nvPr>
        </p:nvSpPr>
        <p:spPr>
          <a:xfrm>
            <a:off x="5293360" y="5167630"/>
            <a:ext cx="1948180" cy="1062990"/>
          </a:xfrm>
          <a:prstGeom prst="rect">
            <a:avLst/>
          </a:prstGeom>
          <a:noFill/>
        </p:spPr>
        <p:txBody>
          <a:bodyPr wrap="square" lIns="0" tIns="0" rIns="0" bIns="0" rtlCol="0" anchor="t" anchorCtr="0">
            <a:normAutofit fontScale="9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spc="300">
                <a:latin typeface="+mj-ea"/>
                <a:ea typeface="+mj-ea"/>
                <a:cs typeface="微软雅黑" panose="020b0503020204020204" pitchFamily="34" charset="-122"/>
              </a:rPr>
              <a:t>铬矿生态环境保护与修复技术的挑战与对策</a:t>
            </a:r>
            <a:endParaRPr lang="zh-CN" altLang="en-US" sz="2000" b="1" spc="300">
              <a:latin typeface="+mj-ea"/>
              <a:ea typeface="+mj-ea"/>
              <a:cs typeface="微软雅黑" panose="020b0503020204020204" pitchFamily="34" charset="-122"/>
            </a:endParaRPr>
          </a:p>
        </p:txBody>
      </p:sp>
      <p:sp>
        <p:nvSpPr>
          <p:cNvPr id="1048868" name="序号"/>
          <p:cNvSpPr txBox="1"/>
          <p:nvPr>
            <p:custDataLst>
              <p:tags r:id="rId13"/>
            </p:custDataLst>
          </p:nvPr>
        </p:nvSpPr>
        <p:spPr>
          <a:xfrm>
            <a:off x="1654175" y="4354195"/>
            <a:ext cx="1948180" cy="50736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3200" b="1">
                <a:latin typeface="+mj-ea"/>
                <a:ea typeface="+mj-ea"/>
                <a:cs typeface="微软雅黑" panose="020b0503020204020204" pitchFamily="34" charset="-122"/>
              </a:rPr>
              <a:t>04</a:t>
            </a:r>
            <a:endParaRPr lang="en-US" sz="3200" b="1">
              <a:latin typeface="+mj-ea"/>
              <a:ea typeface="+mj-ea"/>
              <a:cs typeface="微软雅黑" panose="020b0503020204020204" pitchFamily="34" charset="-122"/>
            </a:endParaRPr>
          </a:p>
        </p:txBody>
      </p:sp>
      <p:sp>
        <p:nvSpPr>
          <p:cNvPr id="1048870" name="标题"/>
          <p:cNvSpPr txBox="1"/>
          <p:nvPr>
            <p:custDataLst>
              <p:tags r:id="rId14"/>
            </p:custDataLst>
          </p:nvPr>
        </p:nvSpPr>
        <p:spPr>
          <a:xfrm>
            <a:off x="1654175" y="5167630"/>
            <a:ext cx="1948180" cy="106299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spc="300">
                <a:latin typeface="+mj-ea"/>
                <a:ea typeface="+mj-ea"/>
                <a:cs typeface="微软雅黑" panose="020b0503020204020204" pitchFamily="34" charset="-122"/>
              </a:rPr>
              <a:t>铬矿生态环境保护与修复技术的实践应用</a:t>
            </a:r>
            <a:endParaRPr lang="zh-CN" altLang="en-US" sz="2000" b="1" spc="300">
              <a:latin typeface="+mj-ea"/>
              <a:ea typeface="+mj-ea"/>
              <a:cs typeface="微软雅黑" panose="020b0503020204020204" pitchFamily="34" charset="-122"/>
            </a:endParaRPr>
          </a:p>
        </p:txBody>
      </p:sp>
      <p:sp>
        <p:nvSpPr>
          <p:cNvPr id="1048872" name="序号"/>
          <p:cNvSpPr txBox="1"/>
          <p:nvPr>
            <p:custDataLst>
              <p:tags r:id="rId15"/>
            </p:custDataLst>
          </p:nvPr>
        </p:nvSpPr>
        <p:spPr>
          <a:xfrm>
            <a:off x="8932545" y="4354195"/>
            <a:ext cx="1948180" cy="50736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3200" b="1">
                <a:latin typeface="+mj-ea"/>
                <a:ea typeface="+mj-ea"/>
                <a:cs typeface="微软雅黑" panose="020b0503020204020204" pitchFamily="34" charset="-122"/>
              </a:rPr>
              <a:t>06</a:t>
            </a:r>
            <a:endParaRPr lang="en-US" sz="3200" b="1">
              <a:latin typeface="+mj-ea"/>
              <a:ea typeface="+mj-ea"/>
              <a:cs typeface="微软雅黑" panose="020b0503020204020204" pitchFamily="34" charset="-122"/>
            </a:endParaRPr>
          </a:p>
        </p:txBody>
      </p:sp>
      <p:sp>
        <p:nvSpPr>
          <p:cNvPr id="1048874" name="标题"/>
          <p:cNvSpPr txBox="1"/>
          <p:nvPr>
            <p:custDataLst>
              <p:tags r:id="rId16"/>
            </p:custDataLst>
          </p:nvPr>
        </p:nvSpPr>
        <p:spPr>
          <a:xfrm>
            <a:off x="8932545" y="5167630"/>
            <a:ext cx="1948180" cy="106299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spc="300">
                <a:latin typeface="+mj-ea"/>
                <a:ea typeface="+mj-ea"/>
                <a:cs typeface="微软雅黑" panose="020b0503020204020204" pitchFamily="34" charset="-122"/>
              </a:rPr>
              <a:t>结论与展望</a:t>
            </a:r>
            <a:endParaRPr lang="zh-CN" altLang="en-US" sz="2000" b="1" spc="300">
              <a:latin typeface="+mj-ea"/>
              <a:ea typeface="+mj-ea"/>
              <a:cs typeface="微软雅黑" panose="020b0503020204020204" pitchFamily="34" charset="-122"/>
            </a:endParaRPr>
          </a:p>
        </p:txBody>
      </p:sp>
    </p:spTree>
    <p:custDataLst>
      <p:tags r:id="rId17"/>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910" name="文本占位符 3"/>
          <p:cNvSpPr>
            <a:spLocks noGrp="1"/>
          </p:cNvSpPr>
          <p:nvPr>
            <p:ph type="body" idx="2"/>
            <p:custDataLst>
              <p:tags r:id="rId2"/>
            </p:custDataLst>
          </p:nvPr>
        </p:nvSpPr>
        <p:spPr/>
        <p:txBody>
          <a:bodyPr/>
          <a:lstStyle/>
          <a:p>
            <a:r>
              <a:rPr lang="zh-CN" altLang="en-US"/>
              <a:t>01</a:t>
            </a:r>
            <a:endParaRPr lang="zh-CN" altLang="en-US"/>
          </a:p>
        </p:txBody>
      </p:sp>
      <p:sp>
        <p:nvSpPr>
          <p:cNvPr id="1048912" name="标题 4"/>
          <p:cNvSpPr>
            <a:spLocks noGrp="1"/>
          </p:cNvSpPr>
          <p:nvPr>
            <p:ph type="title" idx="1"/>
            <p:custDataLst>
              <p:tags r:id="rId3"/>
            </p:custDataLst>
          </p:nvPr>
        </p:nvSpPr>
        <p:spPr/>
        <p:txBody>
          <a:bodyPr/>
          <a:lstStyle/>
          <a:p>
            <a:r>
              <a:rPr lang="zh-CN" altLang="en-US"/>
              <a:t>添加章节标题</a:t>
            </a:r>
            <a:endParaRPr lang="zh-CN" altLang="en-US"/>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8948" name="文本占位符 3"/>
          <p:cNvSpPr>
            <a:spLocks noGrp="1"/>
          </p:cNvSpPr>
          <p:nvPr>
            <p:ph type="body" idx="2"/>
            <p:custDataLst>
              <p:tags r:id="rId2"/>
            </p:custDataLst>
          </p:nvPr>
        </p:nvSpPr>
        <p:spPr/>
        <p:txBody>
          <a:bodyPr/>
          <a:lstStyle/>
          <a:p>
            <a:r>
              <a:rPr lang="zh-CN" altLang="en-US"/>
              <a:t>02</a:t>
            </a:r>
            <a:endParaRPr lang="zh-CN" altLang="en-US"/>
          </a:p>
        </p:txBody>
      </p:sp>
      <p:sp>
        <p:nvSpPr>
          <p:cNvPr id="1048950" name="标题 4"/>
          <p:cNvSpPr>
            <a:spLocks noGrp="1"/>
          </p:cNvSpPr>
          <p:nvPr>
            <p:ph type="title" idx="1"/>
            <p:custDataLst>
              <p:tags r:id="rId3"/>
            </p:custDataLst>
          </p:nvPr>
        </p:nvSpPr>
        <p:spPr/>
        <p:txBody>
          <a:bodyPr/>
          <a:lstStyle/>
          <a:p>
            <a:r>
              <a:rPr lang="zh-CN" altLang="en-US"/>
              <a:t>铬矿生态环境保护的重要性</a:t>
            </a:r>
            <a:endParaRPr lang="zh-CN" altLang="en-US"/>
          </a:p>
        </p:txBody>
      </p:sp>
    </p:spTree>
    <p:custDataLst>
      <p:tags r:id="rId4"/>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
        <p:nvSpPr>
          <p:cNvPr id="1048986" name="标题 1"/>
          <p:cNvSpPr>
            <a:spLocks noGrp="1"/>
          </p:cNvSpPr>
          <p:nvPr>
            <p:ph type="title" idx="2"/>
          </p:nvPr>
        </p:nvSpPr>
        <p:spPr/>
        <p:txBody>
          <a:bodyPr/>
          <a:lstStyle/>
          <a:p>
            <a:endParaRPr lang="zh-CN" altLang="en-US"/>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9022" name="标题 2"/>
          <p:cNvSpPr>
            <a:spLocks noGrp="1"/>
          </p:cNvSpPr>
          <p:nvPr>
            <p:ph type="title" idx="2"/>
          </p:nvPr>
        </p:nvSpPr>
        <p:spPr/>
        <p:txBody>
          <a:bodyPr/>
          <a:lstStyle/>
          <a:p>
            <a:r>
              <a:rPr lang="zh-CN" altLang="en-US"/>
              <a:t>铬矿资源的开采对环境的影响</a:t>
            </a:r>
            <a:endParaRPr lang="zh-CN" altLang="en-US"/>
          </a:p>
        </p:txBody>
      </p:sp>
      <p:sp>
        <p:nvSpPr>
          <p:cNvPr id="1049024" name="Freeform 27"/>
          <p:cNvSpPr/>
          <p:nvPr>
            <p:custDataLst>
              <p:tags r:id="rId2"/>
            </p:custDataLst>
          </p:nvPr>
        </p:nvSpPr>
        <p:spPr bwMode="auto">
          <a:xfrm>
            <a:off x="690958" y="5987748"/>
            <a:ext cx="186957" cy="171836"/>
          </a:xfrm>
          <a:custGeom>
            <a:gdLst>
              <a:gd name="T0" fmla="*/ 48 w 48"/>
              <a:gd name="T1" fmla="*/ 0 h 44"/>
              <a:gd name="T2" fmla="*/ 22 w 48"/>
              <a:gd name="T3" fmla="*/ 0 h 44"/>
              <a:gd name="T4" fmla="*/ 0 w 48"/>
              <a:gd name="T5" fmla="*/ 22 h 44"/>
              <a:gd name="T6" fmla="*/ 22 w 48"/>
              <a:gd name="T7" fmla="*/ 44 h 44"/>
              <a:gd name="T8" fmla="*/ 48 w 48"/>
              <a:gd name="T9" fmla="*/ 44 h 44"/>
              <a:gd name="T10" fmla="*/ 48 w 48"/>
              <a:gd name="T11" fmla="*/ 0 h 44"/>
            </a:gdLst>
            <a:cxnLst>
              <a:cxn ang="0">
                <a:pos x="T0" y="T1"/>
              </a:cxn>
              <a:cxn ang="0">
                <a:pos x="T2" y="T3"/>
              </a:cxn>
              <a:cxn ang="0">
                <a:pos x="T4" y="T5"/>
              </a:cxn>
              <a:cxn ang="0">
                <a:pos x="T6" y="T7"/>
              </a:cxn>
              <a:cxn ang="0">
                <a:pos x="T8" y="T9"/>
              </a:cxn>
              <a:cxn ang="0">
                <a:pos x="T10" y="T11"/>
              </a:cxn>
            </a:cxnLst>
            <a:rect l="0" t="0" r="r" b="b"/>
            <a:pathLst>
              <a:path w="48" h="44">
                <a:moveTo>
                  <a:pt x="48" y="0"/>
                </a:moveTo>
                <a:cubicBezTo>
                  <a:pt x="22" y="0"/>
                  <a:pt x="22" y="0"/>
                  <a:pt x="22" y="0"/>
                </a:cubicBezTo>
                <a:cubicBezTo>
                  <a:pt x="10" y="0"/>
                  <a:pt x="0" y="10"/>
                  <a:pt x="0" y="22"/>
                </a:cubicBezTo>
                <a:cubicBezTo>
                  <a:pt x="0" y="34"/>
                  <a:pt x="10" y="44"/>
                  <a:pt x="22" y="44"/>
                </a:cubicBezTo>
                <a:cubicBezTo>
                  <a:pt x="48" y="44"/>
                  <a:pt x="48" y="44"/>
                  <a:pt x="48" y="44"/>
                </a:cubicBezTo>
                <a:cubicBezTo>
                  <a:pt x="48" y="0"/>
                  <a:pt x="48" y="0"/>
                  <a:pt x="48" y="0"/>
                </a:cubicBezTo>
              </a:path>
            </a:pathLst>
          </a:custGeom>
          <a:solidFill>
            <a:schemeClr val="accent1">
              <a:lumMod val="5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026" name="矩形: 圆角 32"/>
          <p:cNvSpPr/>
          <p:nvPr>
            <p:custDataLst>
              <p:tags r:id="rId3"/>
            </p:custDataLst>
          </p:nvPr>
        </p:nvSpPr>
        <p:spPr>
          <a:xfrm flipH="1">
            <a:off x="819017" y="1490400"/>
            <a:ext cx="2208097" cy="4758891"/>
          </a:xfrm>
          <a:prstGeom prst="roundRect">
            <a:avLst>
              <a:gd name="adj" fmla="val 6580"/>
            </a:avLst>
          </a:prstGeom>
          <a:gradFill flip="none" rotWithShape="1">
            <a:gsLst>
              <a:gs pos="0">
                <a:schemeClr val="accent1">
                  <a:lumMod val="5000"/>
                  <a:lumOff val="95000"/>
                  <a:alpha val="0"/>
                </a:schemeClr>
              </a:gs>
              <a:gs pos="100000">
                <a:schemeClr val="accent1">
                  <a:lumMod val="20000"/>
                  <a:lumOff val="80000"/>
                </a:schemeClr>
              </a:gs>
            </a:gsLst>
            <a:lin ang="5400000" scaled="1"/>
          </a:gradFill>
          <a:ln w="9525">
            <a:gradFill flip="none" rotWithShape="1">
              <a:gsLst>
                <a:gs pos="0">
                  <a:schemeClr val="accent1">
                    <a:lumMod val="20000"/>
                    <a:lumOff val="80000"/>
                  </a:schemeClr>
                </a:gs>
                <a:gs pos="100000">
                  <a:schemeClr val="accent1">
                    <a:lumMod val="60000"/>
                    <a:lumOff val="40000"/>
                  </a:schemeClr>
                </a:gs>
              </a:gsLst>
              <a:lin ang="10800000" scaled="1"/>
            </a:gradFill>
            <a:round/>
          </a:ln>
        </p:spPr>
        <p:txBody>
          <a:bodyPr rot="0" spcFirstLastPara="0" vertOverflow="overflow" horzOverflow="overflow" vert="horz" wrap="square" lIns="91440" tIns="45720" rIns="91440" bIns="45720" numCol="1" spcCol="0" rtlCol="0" fromWordArt="0" anchor="t"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028" name="任意多边形: 形状 33"/>
          <p:cNvSpPr/>
          <p:nvPr>
            <p:custDataLst>
              <p:tags r:id="rId4"/>
            </p:custDataLst>
          </p:nvPr>
        </p:nvSpPr>
        <p:spPr bwMode="auto">
          <a:xfrm>
            <a:off x="690958" y="5188814"/>
            <a:ext cx="2183841" cy="903849"/>
          </a:xfrm>
          <a:custGeom>
            <a:gdLst>
              <a:gd name="connsiteX0" fmla="*/ 93486 w 2247900"/>
              <a:gd name="connsiteY0" fmla="*/ 0 h 1043773"/>
              <a:gd name="connsiteX1" fmla="*/ 2247900 w 2247900"/>
              <a:gd name="connsiteY1" fmla="*/ 0 h 1043773"/>
              <a:gd name="connsiteX2" fmla="*/ 2247900 w 2247900"/>
              <a:gd name="connsiteY2" fmla="*/ 222624 h 1043773"/>
              <a:gd name="connsiteX3" fmla="*/ 2247900 w 2247900"/>
              <a:gd name="connsiteY3" fmla="*/ 249412 h 1043773"/>
              <a:gd name="connsiteX4" fmla="*/ 2247900 w 2247900"/>
              <a:gd name="connsiteY4" fmla="*/ 249413 h 1043773"/>
              <a:gd name="connsiteX5" fmla="*/ 2247900 w 2247900"/>
              <a:gd name="connsiteY5" fmla="*/ 306504 h 1043773"/>
              <a:gd name="connsiteX6" fmla="*/ 2247900 w 2247900"/>
              <a:gd name="connsiteY6" fmla="*/ 840059 h 1043773"/>
              <a:gd name="connsiteX7" fmla="*/ 2137417 w 2247900"/>
              <a:gd name="connsiteY7" fmla="*/ 950404 h 1043773"/>
              <a:gd name="connsiteX8" fmla="*/ 93486 w 2247900"/>
              <a:gd name="connsiteY8" fmla="*/ 950404 h 1043773"/>
              <a:gd name="connsiteX9" fmla="*/ 0 w 2247900"/>
              <a:gd name="connsiteY9" fmla="*/ 1043773 h 1043773"/>
              <a:gd name="connsiteX10" fmla="*/ 0 w 2247900"/>
              <a:gd name="connsiteY10" fmla="*/ 372154 h 1043773"/>
              <a:gd name="connsiteX11" fmla="*/ 0 w 2247900"/>
              <a:gd name="connsiteY11" fmla="*/ 249413 h 1043773"/>
              <a:gd name="connsiteX12" fmla="*/ 0 w 2247900"/>
              <a:gd name="connsiteY12" fmla="*/ 249412 h 1043773"/>
              <a:gd name="connsiteX13" fmla="*/ 0 w 2247900"/>
              <a:gd name="connsiteY13" fmla="*/ 236028 h 1043773"/>
              <a:gd name="connsiteX14" fmla="*/ 0 w 2247900"/>
              <a:gd name="connsiteY14" fmla="*/ 93369 h 1043773"/>
              <a:gd name="connsiteX15" fmla="*/ 93486 w 2247900"/>
              <a:gd name="connsiteY15" fmla="*/ 0 h 10437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47900" h="1043773">
                <a:moveTo>
                  <a:pt x="93486" y="0"/>
                </a:moveTo>
                <a:cubicBezTo>
                  <a:pt x="2247900" y="0"/>
                  <a:pt x="2247900" y="0"/>
                  <a:pt x="2247900" y="0"/>
                </a:cubicBezTo>
                <a:cubicBezTo>
                  <a:pt x="2247900" y="79046"/>
                  <a:pt x="2247900" y="153150"/>
                  <a:pt x="2247900" y="222624"/>
                </a:cubicBezTo>
                <a:lnTo>
                  <a:pt x="2247900" y="249412"/>
                </a:lnTo>
                <a:lnTo>
                  <a:pt x="2247900" y="249413"/>
                </a:lnTo>
                <a:lnTo>
                  <a:pt x="2247900" y="306504"/>
                </a:lnTo>
                <a:cubicBezTo>
                  <a:pt x="2247900" y="840059"/>
                  <a:pt x="2247900" y="840059"/>
                  <a:pt x="2247900" y="840059"/>
                </a:cubicBezTo>
                <a:cubicBezTo>
                  <a:pt x="2247900" y="899476"/>
                  <a:pt x="2196908" y="950404"/>
                  <a:pt x="2137417" y="950404"/>
                </a:cubicBezTo>
                <a:cubicBezTo>
                  <a:pt x="93486" y="950404"/>
                  <a:pt x="93486" y="950404"/>
                  <a:pt x="93486" y="950404"/>
                </a:cubicBezTo>
                <a:cubicBezTo>
                  <a:pt x="42494" y="950404"/>
                  <a:pt x="4250" y="992845"/>
                  <a:pt x="0" y="1043773"/>
                </a:cubicBezTo>
                <a:cubicBezTo>
                  <a:pt x="0" y="1043773"/>
                  <a:pt x="0" y="710616"/>
                  <a:pt x="0" y="372154"/>
                </a:cubicBezTo>
                <a:lnTo>
                  <a:pt x="0" y="249413"/>
                </a:lnTo>
                <a:lnTo>
                  <a:pt x="0" y="249412"/>
                </a:lnTo>
                <a:lnTo>
                  <a:pt x="0" y="236028"/>
                </a:lnTo>
                <a:cubicBezTo>
                  <a:pt x="0" y="154643"/>
                  <a:pt x="0" y="101327"/>
                  <a:pt x="0" y="93369"/>
                </a:cubicBezTo>
                <a:cubicBezTo>
                  <a:pt x="0" y="42441"/>
                  <a:pt x="42494" y="0"/>
                  <a:pt x="93486" y="0"/>
                </a:cubicBezTo>
                <a:close/>
              </a:path>
            </a:pathLst>
          </a:custGeom>
          <a:gradFill flip="none" rotWithShape="1">
            <a:gsLst>
              <a:gs pos="0">
                <a:schemeClr val="accent1">
                  <a:lumMod val="60000"/>
                  <a:lumOff val="40000"/>
                </a:schemeClr>
              </a:gs>
              <a:gs pos="33000">
                <a:schemeClr val="accent1"/>
              </a:gs>
              <a:gs pos="100000">
                <a:schemeClr val="accent1">
                  <a:lumMod val="75000"/>
                </a:schemeClr>
              </a:gs>
            </a:gsLst>
            <a:lin ang="2700000" scaled="1"/>
          </a:gradFill>
          <a:ln w="9525" cap="rnd">
            <a:noFill/>
            <a:prstDash val="solid"/>
            <a:round/>
          </a:ln>
          <a:effectLst>
            <a:outerShdw blurRad="76200" dist="50800" dir="5400000" algn="ctr" rotWithShape="0">
              <a:schemeClr val="accent1">
                <a:lumMod val="7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defTabSz="913765"/>
            <a:endParaRPr lang="zh-CN" altLang="en-US" sz="2000" b="1">
              <a:solidFill>
                <a:schemeClr val="bg1"/>
              </a:solidFill>
            </a:endParaRPr>
          </a:p>
        </p:txBody>
      </p:sp>
      <p:sp>
        <p:nvSpPr>
          <p:cNvPr id="1049030" name="正文"/>
          <p:cNvSpPr txBox="1"/>
          <p:nvPr>
            <p:custDataLst>
              <p:tags r:id="rId5"/>
            </p:custDataLst>
          </p:nvPr>
        </p:nvSpPr>
        <p:spPr>
          <a:xfrm>
            <a:off x="952172" y="1580232"/>
            <a:ext cx="1941988" cy="3589087"/>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spcAft>
                <a:spcPts val="1000"/>
              </a:spcAft>
            </a:pPr>
            <a:r>
              <a:rPr lang="zh-CN" altLang="en-US" sz="1600" spc="150">
                <a:solidFill>
                  <a:schemeClr val="tx1">
                    <a:lumMod val="65000"/>
                    <a:lumOff val="35000"/>
                  </a:schemeClr>
                </a:solidFill>
                <a:latin typeface="+mn-ea"/>
              </a:rPr>
              <a:t>铬矿开采过程中会产生大量的废石、废渣和废水，这些废弃物如果不妥善处理，会对环境造成严重污染。</a:t>
            </a:r>
            <a:endParaRPr lang="zh-CN" altLang="en-US" sz="1600" spc="150">
              <a:solidFill>
                <a:schemeClr val="tx1">
                  <a:lumMod val="65000"/>
                  <a:lumOff val="35000"/>
                </a:schemeClr>
              </a:solidFill>
              <a:latin typeface="+mn-ea"/>
            </a:endParaRPr>
          </a:p>
        </p:txBody>
      </p:sp>
      <p:sp>
        <p:nvSpPr>
          <p:cNvPr id="1049032" name="标题"/>
          <p:cNvSpPr txBox="1"/>
          <p:nvPr>
            <p:custDataLst>
              <p:tags r:id="rId6"/>
            </p:custDataLst>
          </p:nvPr>
        </p:nvSpPr>
        <p:spPr>
          <a:xfrm>
            <a:off x="759766" y="5237872"/>
            <a:ext cx="2087863" cy="658713"/>
          </a:xfrm>
          <a:prstGeom prst="rect">
            <a:avLst/>
          </a:prstGeom>
          <a:noFill/>
        </p:spPr>
        <p:txBody>
          <a:bodyPr wrap="square" lIns="90000" tIns="46800" rIns="9000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spc="300">
                <a:solidFill>
                  <a:schemeClr val="lt1">
                    <a:lumMod val="100000"/>
                  </a:schemeClr>
                </a:solidFill>
                <a:latin typeface="+mj-ea"/>
                <a:ea typeface="+mj-ea"/>
              </a:rPr>
              <a:t>添加标题</a:t>
            </a:r>
            <a:endParaRPr lang="zh-CN" altLang="en-US" sz="2800" b="1" spc="300">
              <a:solidFill>
                <a:schemeClr val="lt1">
                  <a:lumMod val="100000"/>
                </a:schemeClr>
              </a:solidFill>
              <a:latin typeface="+mj-ea"/>
              <a:ea typeface="+mj-ea"/>
            </a:endParaRPr>
          </a:p>
        </p:txBody>
      </p:sp>
      <p:sp>
        <p:nvSpPr>
          <p:cNvPr id="1049034" name="Freeform 27"/>
          <p:cNvSpPr/>
          <p:nvPr>
            <p:custDataLst>
              <p:tags r:id="rId7"/>
            </p:custDataLst>
          </p:nvPr>
        </p:nvSpPr>
        <p:spPr bwMode="auto">
          <a:xfrm>
            <a:off x="3513348" y="5987748"/>
            <a:ext cx="186957" cy="171836"/>
          </a:xfrm>
          <a:custGeom>
            <a:gdLst>
              <a:gd name="T0" fmla="*/ 48 w 48"/>
              <a:gd name="T1" fmla="*/ 0 h 44"/>
              <a:gd name="T2" fmla="*/ 22 w 48"/>
              <a:gd name="T3" fmla="*/ 0 h 44"/>
              <a:gd name="T4" fmla="*/ 0 w 48"/>
              <a:gd name="T5" fmla="*/ 22 h 44"/>
              <a:gd name="T6" fmla="*/ 22 w 48"/>
              <a:gd name="T7" fmla="*/ 44 h 44"/>
              <a:gd name="T8" fmla="*/ 48 w 48"/>
              <a:gd name="T9" fmla="*/ 44 h 44"/>
              <a:gd name="T10" fmla="*/ 48 w 48"/>
              <a:gd name="T11" fmla="*/ 0 h 44"/>
            </a:gdLst>
            <a:cxnLst>
              <a:cxn ang="0">
                <a:pos x="T0" y="T1"/>
              </a:cxn>
              <a:cxn ang="0">
                <a:pos x="T2" y="T3"/>
              </a:cxn>
              <a:cxn ang="0">
                <a:pos x="T4" y="T5"/>
              </a:cxn>
              <a:cxn ang="0">
                <a:pos x="T6" y="T7"/>
              </a:cxn>
              <a:cxn ang="0">
                <a:pos x="T8" y="T9"/>
              </a:cxn>
              <a:cxn ang="0">
                <a:pos x="T10" y="T11"/>
              </a:cxn>
            </a:cxnLst>
            <a:rect l="0" t="0" r="r" b="b"/>
            <a:pathLst>
              <a:path w="48" h="44">
                <a:moveTo>
                  <a:pt x="48" y="0"/>
                </a:moveTo>
                <a:cubicBezTo>
                  <a:pt x="22" y="0"/>
                  <a:pt x="22" y="0"/>
                  <a:pt x="22" y="0"/>
                </a:cubicBezTo>
                <a:cubicBezTo>
                  <a:pt x="10" y="0"/>
                  <a:pt x="0" y="10"/>
                  <a:pt x="0" y="22"/>
                </a:cubicBezTo>
                <a:cubicBezTo>
                  <a:pt x="0" y="34"/>
                  <a:pt x="10" y="44"/>
                  <a:pt x="22" y="44"/>
                </a:cubicBezTo>
                <a:cubicBezTo>
                  <a:pt x="48" y="44"/>
                  <a:pt x="48" y="44"/>
                  <a:pt x="48" y="44"/>
                </a:cubicBezTo>
                <a:cubicBezTo>
                  <a:pt x="48" y="0"/>
                  <a:pt x="48" y="0"/>
                  <a:pt x="48" y="0"/>
                </a:cubicBezTo>
              </a:path>
            </a:pathLst>
          </a:custGeom>
          <a:solidFill>
            <a:schemeClr val="accent1">
              <a:lumMod val="5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036" name="矩形: 圆角 38"/>
          <p:cNvSpPr/>
          <p:nvPr>
            <p:custDataLst>
              <p:tags r:id="rId8"/>
            </p:custDataLst>
          </p:nvPr>
        </p:nvSpPr>
        <p:spPr>
          <a:xfrm flipH="1">
            <a:off x="3641407" y="1490400"/>
            <a:ext cx="2208097" cy="4758891"/>
          </a:xfrm>
          <a:prstGeom prst="roundRect">
            <a:avLst>
              <a:gd name="adj" fmla="val 6580"/>
            </a:avLst>
          </a:prstGeom>
          <a:gradFill flip="none" rotWithShape="1">
            <a:gsLst>
              <a:gs pos="0">
                <a:schemeClr val="accent1">
                  <a:lumMod val="5000"/>
                  <a:lumOff val="95000"/>
                  <a:alpha val="0"/>
                </a:schemeClr>
              </a:gs>
              <a:gs pos="100000">
                <a:schemeClr val="accent1">
                  <a:lumMod val="20000"/>
                  <a:lumOff val="80000"/>
                </a:schemeClr>
              </a:gs>
            </a:gsLst>
            <a:lin ang="5400000" scaled="1"/>
          </a:gradFill>
          <a:ln w="9525">
            <a:gradFill flip="none" rotWithShape="1">
              <a:gsLst>
                <a:gs pos="0">
                  <a:schemeClr val="accent1">
                    <a:lumMod val="20000"/>
                    <a:lumOff val="80000"/>
                  </a:schemeClr>
                </a:gs>
                <a:gs pos="100000">
                  <a:schemeClr val="accent1">
                    <a:lumMod val="60000"/>
                    <a:lumOff val="40000"/>
                  </a:schemeClr>
                </a:gs>
              </a:gsLst>
              <a:lin ang="10800000" scaled="1"/>
            </a:gradFill>
            <a:round/>
          </a:ln>
        </p:spPr>
        <p:txBody>
          <a:bodyPr rot="0" spcFirstLastPara="0" vertOverflow="overflow" horzOverflow="overflow" vert="horz" wrap="square" lIns="91440" tIns="45720" rIns="91440" bIns="45720" numCol="1" spcCol="0" rtlCol="0" fromWordArt="0" anchor="t"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038" name="任意多边形: 形状 39"/>
          <p:cNvSpPr/>
          <p:nvPr>
            <p:custDataLst>
              <p:tags r:id="rId9"/>
            </p:custDataLst>
          </p:nvPr>
        </p:nvSpPr>
        <p:spPr bwMode="auto">
          <a:xfrm>
            <a:off x="3513348" y="5188814"/>
            <a:ext cx="2183841" cy="903849"/>
          </a:xfrm>
          <a:custGeom>
            <a:gdLst>
              <a:gd name="connsiteX0" fmla="*/ 93486 w 2247900"/>
              <a:gd name="connsiteY0" fmla="*/ 0 h 1043773"/>
              <a:gd name="connsiteX1" fmla="*/ 2247900 w 2247900"/>
              <a:gd name="connsiteY1" fmla="*/ 0 h 1043773"/>
              <a:gd name="connsiteX2" fmla="*/ 2247900 w 2247900"/>
              <a:gd name="connsiteY2" fmla="*/ 222624 h 1043773"/>
              <a:gd name="connsiteX3" fmla="*/ 2247900 w 2247900"/>
              <a:gd name="connsiteY3" fmla="*/ 249412 h 1043773"/>
              <a:gd name="connsiteX4" fmla="*/ 2247900 w 2247900"/>
              <a:gd name="connsiteY4" fmla="*/ 249413 h 1043773"/>
              <a:gd name="connsiteX5" fmla="*/ 2247900 w 2247900"/>
              <a:gd name="connsiteY5" fmla="*/ 306504 h 1043773"/>
              <a:gd name="connsiteX6" fmla="*/ 2247900 w 2247900"/>
              <a:gd name="connsiteY6" fmla="*/ 840059 h 1043773"/>
              <a:gd name="connsiteX7" fmla="*/ 2137417 w 2247900"/>
              <a:gd name="connsiteY7" fmla="*/ 950404 h 1043773"/>
              <a:gd name="connsiteX8" fmla="*/ 93486 w 2247900"/>
              <a:gd name="connsiteY8" fmla="*/ 950404 h 1043773"/>
              <a:gd name="connsiteX9" fmla="*/ 0 w 2247900"/>
              <a:gd name="connsiteY9" fmla="*/ 1043773 h 1043773"/>
              <a:gd name="connsiteX10" fmla="*/ 0 w 2247900"/>
              <a:gd name="connsiteY10" fmla="*/ 372154 h 1043773"/>
              <a:gd name="connsiteX11" fmla="*/ 0 w 2247900"/>
              <a:gd name="connsiteY11" fmla="*/ 249413 h 1043773"/>
              <a:gd name="connsiteX12" fmla="*/ 0 w 2247900"/>
              <a:gd name="connsiteY12" fmla="*/ 249412 h 1043773"/>
              <a:gd name="connsiteX13" fmla="*/ 0 w 2247900"/>
              <a:gd name="connsiteY13" fmla="*/ 236028 h 1043773"/>
              <a:gd name="connsiteX14" fmla="*/ 0 w 2247900"/>
              <a:gd name="connsiteY14" fmla="*/ 93369 h 1043773"/>
              <a:gd name="connsiteX15" fmla="*/ 93486 w 2247900"/>
              <a:gd name="connsiteY15" fmla="*/ 0 h 10437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47900" h="1043773">
                <a:moveTo>
                  <a:pt x="93486" y="0"/>
                </a:moveTo>
                <a:cubicBezTo>
                  <a:pt x="2247900" y="0"/>
                  <a:pt x="2247900" y="0"/>
                  <a:pt x="2247900" y="0"/>
                </a:cubicBezTo>
                <a:cubicBezTo>
                  <a:pt x="2247900" y="79046"/>
                  <a:pt x="2247900" y="153150"/>
                  <a:pt x="2247900" y="222624"/>
                </a:cubicBezTo>
                <a:lnTo>
                  <a:pt x="2247900" y="249412"/>
                </a:lnTo>
                <a:lnTo>
                  <a:pt x="2247900" y="249413"/>
                </a:lnTo>
                <a:lnTo>
                  <a:pt x="2247900" y="306504"/>
                </a:lnTo>
                <a:cubicBezTo>
                  <a:pt x="2247900" y="840059"/>
                  <a:pt x="2247900" y="840059"/>
                  <a:pt x="2247900" y="840059"/>
                </a:cubicBezTo>
                <a:cubicBezTo>
                  <a:pt x="2247900" y="899476"/>
                  <a:pt x="2196908" y="950404"/>
                  <a:pt x="2137417" y="950404"/>
                </a:cubicBezTo>
                <a:cubicBezTo>
                  <a:pt x="93486" y="950404"/>
                  <a:pt x="93486" y="950404"/>
                  <a:pt x="93486" y="950404"/>
                </a:cubicBezTo>
                <a:cubicBezTo>
                  <a:pt x="42494" y="950404"/>
                  <a:pt x="4250" y="992845"/>
                  <a:pt x="0" y="1043773"/>
                </a:cubicBezTo>
                <a:cubicBezTo>
                  <a:pt x="0" y="1043773"/>
                  <a:pt x="0" y="710616"/>
                  <a:pt x="0" y="372154"/>
                </a:cubicBezTo>
                <a:lnTo>
                  <a:pt x="0" y="249413"/>
                </a:lnTo>
                <a:lnTo>
                  <a:pt x="0" y="249412"/>
                </a:lnTo>
                <a:lnTo>
                  <a:pt x="0" y="236028"/>
                </a:lnTo>
                <a:cubicBezTo>
                  <a:pt x="0" y="154643"/>
                  <a:pt x="0" y="101327"/>
                  <a:pt x="0" y="93369"/>
                </a:cubicBezTo>
                <a:cubicBezTo>
                  <a:pt x="0" y="42441"/>
                  <a:pt x="42494" y="0"/>
                  <a:pt x="93486" y="0"/>
                </a:cubicBezTo>
                <a:close/>
              </a:path>
            </a:pathLst>
          </a:custGeom>
          <a:gradFill flip="none" rotWithShape="1">
            <a:gsLst>
              <a:gs pos="0">
                <a:schemeClr val="accent1">
                  <a:lumMod val="60000"/>
                  <a:lumOff val="40000"/>
                </a:schemeClr>
              </a:gs>
              <a:gs pos="33000">
                <a:schemeClr val="accent1"/>
              </a:gs>
              <a:gs pos="100000">
                <a:schemeClr val="accent1">
                  <a:lumMod val="75000"/>
                </a:schemeClr>
              </a:gs>
            </a:gsLst>
            <a:lin ang="2700000" scaled="1"/>
          </a:gradFill>
          <a:ln w="9525" cap="rnd">
            <a:noFill/>
            <a:prstDash val="solid"/>
            <a:round/>
          </a:ln>
          <a:effectLst>
            <a:outerShdw blurRad="76200" dist="50800" dir="5400000" algn="ctr" rotWithShape="0">
              <a:schemeClr val="accent1">
                <a:lumMod val="7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defTabSz="913765"/>
            <a:endParaRPr lang="zh-CN" altLang="en-US" sz="2000" b="1">
              <a:solidFill>
                <a:schemeClr val="bg1"/>
              </a:solidFill>
            </a:endParaRPr>
          </a:p>
        </p:txBody>
      </p:sp>
      <p:sp>
        <p:nvSpPr>
          <p:cNvPr id="1049040" name="正文"/>
          <p:cNvSpPr txBox="1"/>
          <p:nvPr>
            <p:custDataLst>
              <p:tags r:id="rId10"/>
            </p:custDataLst>
          </p:nvPr>
        </p:nvSpPr>
        <p:spPr>
          <a:xfrm>
            <a:off x="3774563" y="1580232"/>
            <a:ext cx="1941988" cy="3589087"/>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spcAft>
                <a:spcPts val="1000"/>
              </a:spcAft>
            </a:pPr>
            <a:r>
              <a:rPr lang="zh-CN" altLang="en-US" sz="1600" spc="150">
                <a:solidFill>
                  <a:schemeClr val="tx1">
                    <a:lumMod val="65000"/>
                    <a:lumOff val="35000"/>
                  </a:schemeClr>
                </a:solidFill>
                <a:latin typeface="+mn-ea"/>
              </a:rPr>
              <a:t>铬矿开采过程中使用的化学试剂和燃料也会对环境造成污染，如酸雾、粉尘等。</a:t>
            </a:r>
            <a:endParaRPr lang="zh-CN" altLang="en-US" sz="1600" spc="150">
              <a:solidFill>
                <a:schemeClr val="tx1">
                  <a:lumMod val="65000"/>
                  <a:lumOff val="35000"/>
                </a:schemeClr>
              </a:solidFill>
              <a:latin typeface="+mn-ea"/>
            </a:endParaRPr>
          </a:p>
        </p:txBody>
      </p:sp>
      <p:sp>
        <p:nvSpPr>
          <p:cNvPr id="1049042" name="标题"/>
          <p:cNvSpPr txBox="1"/>
          <p:nvPr>
            <p:custDataLst>
              <p:tags r:id="rId11"/>
            </p:custDataLst>
          </p:nvPr>
        </p:nvSpPr>
        <p:spPr>
          <a:xfrm>
            <a:off x="3582156" y="5237872"/>
            <a:ext cx="2087863" cy="658713"/>
          </a:xfrm>
          <a:prstGeom prst="rect">
            <a:avLst/>
          </a:prstGeom>
          <a:noFill/>
        </p:spPr>
        <p:txBody>
          <a:bodyPr wrap="square" lIns="90000" tIns="46800" rIns="9000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spc="300">
                <a:solidFill>
                  <a:schemeClr val="lt1">
                    <a:lumMod val="100000"/>
                  </a:schemeClr>
                </a:solidFill>
                <a:latin typeface="+mj-ea"/>
                <a:ea typeface="+mj-ea"/>
              </a:rPr>
              <a:t>添加标题</a:t>
            </a:r>
            <a:endParaRPr lang="zh-CN" altLang="en-US" sz="2800" b="1" spc="300">
              <a:solidFill>
                <a:schemeClr val="lt1">
                  <a:lumMod val="100000"/>
                </a:schemeClr>
              </a:solidFill>
              <a:latin typeface="+mj-ea"/>
              <a:ea typeface="+mj-ea"/>
            </a:endParaRPr>
          </a:p>
        </p:txBody>
      </p:sp>
      <p:sp>
        <p:nvSpPr>
          <p:cNvPr id="1049044" name="Freeform 27"/>
          <p:cNvSpPr/>
          <p:nvPr>
            <p:custDataLst>
              <p:tags r:id="rId12"/>
            </p:custDataLst>
          </p:nvPr>
        </p:nvSpPr>
        <p:spPr bwMode="auto">
          <a:xfrm>
            <a:off x="6335738" y="5987748"/>
            <a:ext cx="186957" cy="171836"/>
          </a:xfrm>
          <a:custGeom>
            <a:gdLst>
              <a:gd name="T0" fmla="*/ 48 w 48"/>
              <a:gd name="T1" fmla="*/ 0 h 44"/>
              <a:gd name="T2" fmla="*/ 22 w 48"/>
              <a:gd name="T3" fmla="*/ 0 h 44"/>
              <a:gd name="T4" fmla="*/ 0 w 48"/>
              <a:gd name="T5" fmla="*/ 22 h 44"/>
              <a:gd name="T6" fmla="*/ 22 w 48"/>
              <a:gd name="T7" fmla="*/ 44 h 44"/>
              <a:gd name="T8" fmla="*/ 48 w 48"/>
              <a:gd name="T9" fmla="*/ 44 h 44"/>
              <a:gd name="T10" fmla="*/ 48 w 48"/>
              <a:gd name="T11" fmla="*/ 0 h 44"/>
            </a:gdLst>
            <a:cxnLst>
              <a:cxn ang="0">
                <a:pos x="T0" y="T1"/>
              </a:cxn>
              <a:cxn ang="0">
                <a:pos x="T2" y="T3"/>
              </a:cxn>
              <a:cxn ang="0">
                <a:pos x="T4" y="T5"/>
              </a:cxn>
              <a:cxn ang="0">
                <a:pos x="T6" y="T7"/>
              </a:cxn>
              <a:cxn ang="0">
                <a:pos x="T8" y="T9"/>
              </a:cxn>
              <a:cxn ang="0">
                <a:pos x="T10" y="T11"/>
              </a:cxn>
            </a:cxnLst>
            <a:rect l="0" t="0" r="r" b="b"/>
            <a:pathLst>
              <a:path w="48" h="44">
                <a:moveTo>
                  <a:pt x="48" y="0"/>
                </a:moveTo>
                <a:cubicBezTo>
                  <a:pt x="22" y="0"/>
                  <a:pt x="22" y="0"/>
                  <a:pt x="22" y="0"/>
                </a:cubicBezTo>
                <a:cubicBezTo>
                  <a:pt x="10" y="0"/>
                  <a:pt x="0" y="10"/>
                  <a:pt x="0" y="22"/>
                </a:cubicBezTo>
                <a:cubicBezTo>
                  <a:pt x="0" y="34"/>
                  <a:pt x="10" y="44"/>
                  <a:pt x="22" y="44"/>
                </a:cubicBezTo>
                <a:cubicBezTo>
                  <a:pt x="48" y="44"/>
                  <a:pt x="48" y="44"/>
                  <a:pt x="48" y="44"/>
                </a:cubicBezTo>
                <a:cubicBezTo>
                  <a:pt x="48" y="0"/>
                  <a:pt x="48" y="0"/>
                  <a:pt x="48" y="0"/>
                </a:cubicBezTo>
              </a:path>
            </a:pathLst>
          </a:custGeom>
          <a:solidFill>
            <a:schemeClr val="accent1">
              <a:lumMod val="5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046" name="矩形: 圆角 68"/>
          <p:cNvSpPr/>
          <p:nvPr>
            <p:custDataLst>
              <p:tags r:id="rId13"/>
            </p:custDataLst>
          </p:nvPr>
        </p:nvSpPr>
        <p:spPr>
          <a:xfrm flipH="1">
            <a:off x="6463797" y="1490400"/>
            <a:ext cx="2208097" cy="4758891"/>
          </a:xfrm>
          <a:prstGeom prst="roundRect">
            <a:avLst>
              <a:gd name="adj" fmla="val 6580"/>
            </a:avLst>
          </a:prstGeom>
          <a:gradFill flip="none" rotWithShape="1">
            <a:gsLst>
              <a:gs pos="0">
                <a:schemeClr val="accent1">
                  <a:lumMod val="5000"/>
                  <a:lumOff val="95000"/>
                  <a:alpha val="0"/>
                </a:schemeClr>
              </a:gs>
              <a:gs pos="100000">
                <a:schemeClr val="accent1">
                  <a:lumMod val="20000"/>
                  <a:lumOff val="80000"/>
                </a:schemeClr>
              </a:gs>
            </a:gsLst>
            <a:lin ang="5400000" scaled="1"/>
          </a:gradFill>
          <a:ln w="9525">
            <a:gradFill flip="none" rotWithShape="1">
              <a:gsLst>
                <a:gs pos="0">
                  <a:schemeClr val="accent1">
                    <a:lumMod val="20000"/>
                    <a:lumOff val="80000"/>
                  </a:schemeClr>
                </a:gs>
                <a:gs pos="100000">
                  <a:schemeClr val="accent1">
                    <a:lumMod val="60000"/>
                    <a:lumOff val="40000"/>
                  </a:schemeClr>
                </a:gs>
              </a:gsLst>
              <a:lin ang="10800000" scaled="1"/>
            </a:gradFill>
            <a:round/>
          </a:ln>
        </p:spPr>
        <p:txBody>
          <a:bodyPr rot="0" spcFirstLastPara="0" vertOverflow="overflow" horzOverflow="overflow" vert="horz" wrap="square" lIns="91440" tIns="45720" rIns="91440" bIns="45720" numCol="1" spcCol="0" rtlCol="0" fromWordArt="0" anchor="t"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048" name="任意多边形: 形状 69"/>
          <p:cNvSpPr/>
          <p:nvPr>
            <p:custDataLst>
              <p:tags r:id="rId14"/>
            </p:custDataLst>
          </p:nvPr>
        </p:nvSpPr>
        <p:spPr bwMode="auto">
          <a:xfrm>
            <a:off x="6335738" y="5188814"/>
            <a:ext cx="2183841" cy="903849"/>
          </a:xfrm>
          <a:custGeom>
            <a:gdLst>
              <a:gd name="connsiteX0" fmla="*/ 93486 w 2247900"/>
              <a:gd name="connsiteY0" fmla="*/ 0 h 1043773"/>
              <a:gd name="connsiteX1" fmla="*/ 2247900 w 2247900"/>
              <a:gd name="connsiteY1" fmla="*/ 0 h 1043773"/>
              <a:gd name="connsiteX2" fmla="*/ 2247900 w 2247900"/>
              <a:gd name="connsiteY2" fmla="*/ 222624 h 1043773"/>
              <a:gd name="connsiteX3" fmla="*/ 2247900 w 2247900"/>
              <a:gd name="connsiteY3" fmla="*/ 249412 h 1043773"/>
              <a:gd name="connsiteX4" fmla="*/ 2247900 w 2247900"/>
              <a:gd name="connsiteY4" fmla="*/ 249413 h 1043773"/>
              <a:gd name="connsiteX5" fmla="*/ 2247900 w 2247900"/>
              <a:gd name="connsiteY5" fmla="*/ 306504 h 1043773"/>
              <a:gd name="connsiteX6" fmla="*/ 2247900 w 2247900"/>
              <a:gd name="connsiteY6" fmla="*/ 840059 h 1043773"/>
              <a:gd name="connsiteX7" fmla="*/ 2137417 w 2247900"/>
              <a:gd name="connsiteY7" fmla="*/ 950404 h 1043773"/>
              <a:gd name="connsiteX8" fmla="*/ 93486 w 2247900"/>
              <a:gd name="connsiteY8" fmla="*/ 950404 h 1043773"/>
              <a:gd name="connsiteX9" fmla="*/ 0 w 2247900"/>
              <a:gd name="connsiteY9" fmla="*/ 1043773 h 1043773"/>
              <a:gd name="connsiteX10" fmla="*/ 0 w 2247900"/>
              <a:gd name="connsiteY10" fmla="*/ 372154 h 1043773"/>
              <a:gd name="connsiteX11" fmla="*/ 0 w 2247900"/>
              <a:gd name="connsiteY11" fmla="*/ 249413 h 1043773"/>
              <a:gd name="connsiteX12" fmla="*/ 0 w 2247900"/>
              <a:gd name="connsiteY12" fmla="*/ 249412 h 1043773"/>
              <a:gd name="connsiteX13" fmla="*/ 0 w 2247900"/>
              <a:gd name="connsiteY13" fmla="*/ 236028 h 1043773"/>
              <a:gd name="connsiteX14" fmla="*/ 0 w 2247900"/>
              <a:gd name="connsiteY14" fmla="*/ 93369 h 1043773"/>
              <a:gd name="connsiteX15" fmla="*/ 93486 w 2247900"/>
              <a:gd name="connsiteY15" fmla="*/ 0 h 10437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47900" h="1043773">
                <a:moveTo>
                  <a:pt x="93486" y="0"/>
                </a:moveTo>
                <a:cubicBezTo>
                  <a:pt x="2247900" y="0"/>
                  <a:pt x="2247900" y="0"/>
                  <a:pt x="2247900" y="0"/>
                </a:cubicBezTo>
                <a:cubicBezTo>
                  <a:pt x="2247900" y="79046"/>
                  <a:pt x="2247900" y="153150"/>
                  <a:pt x="2247900" y="222624"/>
                </a:cubicBezTo>
                <a:lnTo>
                  <a:pt x="2247900" y="249412"/>
                </a:lnTo>
                <a:lnTo>
                  <a:pt x="2247900" y="249413"/>
                </a:lnTo>
                <a:lnTo>
                  <a:pt x="2247900" y="306504"/>
                </a:lnTo>
                <a:cubicBezTo>
                  <a:pt x="2247900" y="840059"/>
                  <a:pt x="2247900" y="840059"/>
                  <a:pt x="2247900" y="840059"/>
                </a:cubicBezTo>
                <a:cubicBezTo>
                  <a:pt x="2247900" y="899476"/>
                  <a:pt x="2196908" y="950404"/>
                  <a:pt x="2137417" y="950404"/>
                </a:cubicBezTo>
                <a:cubicBezTo>
                  <a:pt x="93486" y="950404"/>
                  <a:pt x="93486" y="950404"/>
                  <a:pt x="93486" y="950404"/>
                </a:cubicBezTo>
                <a:cubicBezTo>
                  <a:pt x="42494" y="950404"/>
                  <a:pt x="4250" y="992845"/>
                  <a:pt x="0" y="1043773"/>
                </a:cubicBezTo>
                <a:cubicBezTo>
                  <a:pt x="0" y="1043773"/>
                  <a:pt x="0" y="710616"/>
                  <a:pt x="0" y="372154"/>
                </a:cubicBezTo>
                <a:lnTo>
                  <a:pt x="0" y="249413"/>
                </a:lnTo>
                <a:lnTo>
                  <a:pt x="0" y="249412"/>
                </a:lnTo>
                <a:lnTo>
                  <a:pt x="0" y="236028"/>
                </a:lnTo>
                <a:cubicBezTo>
                  <a:pt x="0" y="154643"/>
                  <a:pt x="0" y="101327"/>
                  <a:pt x="0" y="93369"/>
                </a:cubicBezTo>
                <a:cubicBezTo>
                  <a:pt x="0" y="42441"/>
                  <a:pt x="42494" y="0"/>
                  <a:pt x="93486" y="0"/>
                </a:cubicBezTo>
                <a:close/>
              </a:path>
            </a:pathLst>
          </a:custGeom>
          <a:gradFill flip="none" rotWithShape="1">
            <a:gsLst>
              <a:gs pos="0">
                <a:schemeClr val="accent1">
                  <a:lumMod val="60000"/>
                  <a:lumOff val="40000"/>
                </a:schemeClr>
              </a:gs>
              <a:gs pos="33000">
                <a:schemeClr val="accent1"/>
              </a:gs>
              <a:gs pos="100000">
                <a:schemeClr val="accent1">
                  <a:lumMod val="75000"/>
                </a:schemeClr>
              </a:gs>
            </a:gsLst>
            <a:lin ang="2700000" scaled="1"/>
          </a:gradFill>
          <a:ln w="9525" cap="rnd">
            <a:noFill/>
            <a:prstDash val="solid"/>
            <a:round/>
          </a:ln>
          <a:effectLst>
            <a:outerShdw blurRad="76200" dist="50800" dir="5400000" algn="ctr" rotWithShape="0">
              <a:schemeClr val="accent1">
                <a:lumMod val="7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defTabSz="913765"/>
            <a:endParaRPr lang="zh-CN" altLang="en-US" sz="2000" b="1">
              <a:solidFill>
                <a:schemeClr val="bg1"/>
              </a:solidFill>
            </a:endParaRPr>
          </a:p>
        </p:txBody>
      </p:sp>
      <p:sp>
        <p:nvSpPr>
          <p:cNvPr id="1049050" name="正文"/>
          <p:cNvSpPr txBox="1"/>
          <p:nvPr>
            <p:custDataLst>
              <p:tags r:id="rId15"/>
            </p:custDataLst>
          </p:nvPr>
        </p:nvSpPr>
        <p:spPr>
          <a:xfrm>
            <a:off x="6596953" y="1580232"/>
            <a:ext cx="1941988" cy="3589087"/>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spcAft>
                <a:spcPts val="1000"/>
              </a:spcAft>
            </a:pPr>
            <a:r>
              <a:rPr lang="zh-CN" altLang="en-US" sz="1600" spc="150">
                <a:solidFill>
                  <a:schemeClr val="tx1">
                    <a:lumMod val="65000"/>
                    <a:lumOff val="35000"/>
                  </a:schemeClr>
                </a:solidFill>
                <a:latin typeface="+mn-ea"/>
              </a:rPr>
              <a:t>铬矿开采过程中可能会破坏当地的植被和生态系统，导致水土流失、土地退化等问题。</a:t>
            </a:r>
            <a:endParaRPr lang="zh-CN" altLang="en-US" sz="1600" spc="150">
              <a:solidFill>
                <a:schemeClr val="tx1">
                  <a:lumMod val="65000"/>
                  <a:lumOff val="35000"/>
                </a:schemeClr>
              </a:solidFill>
              <a:latin typeface="+mn-ea"/>
            </a:endParaRPr>
          </a:p>
        </p:txBody>
      </p:sp>
      <p:sp>
        <p:nvSpPr>
          <p:cNvPr id="1049052" name="标题"/>
          <p:cNvSpPr txBox="1"/>
          <p:nvPr>
            <p:custDataLst>
              <p:tags r:id="rId16"/>
            </p:custDataLst>
          </p:nvPr>
        </p:nvSpPr>
        <p:spPr>
          <a:xfrm>
            <a:off x="6404546" y="5237872"/>
            <a:ext cx="2087863" cy="658713"/>
          </a:xfrm>
          <a:prstGeom prst="rect">
            <a:avLst/>
          </a:prstGeom>
          <a:noFill/>
        </p:spPr>
        <p:txBody>
          <a:bodyPr wrap="square" lIns="90000" tIns="46800" rIns="9000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spc="300">
                <a:solidFill>
                  <a:schemeClr val="lt1">
                    <a:lumMod val="100000"/>
                  </a:schemeClr>
                </a:solidFill>
                <a:latin typeface="+mj-ea"/>
                <a:ea typeface="+mj-ea"/>
              </a:rPr>
              <a:t>添加标题</a:t>
            </a:r>
            <a:endParaRPr lang="zh-CN" altLang="en-US" sz="2800" b="1" spc="300">
              <a:solidFill>
                <a:schemeClr val="lt1">
                  <a:lumMod val="100000"/>
                </a:schemeClr>
              </a:solidFill>
              <a:latin typeface="+mj-ea"/>
              <a:ea typeface="+mj-ea"/>
            </a:endParaRPr>
          </a:p>
        </p:txBody>
      </p:sp>
      <p:sp>
        <p:nvSpPr>
          <p:cNvPr id="1049054" name="Freeform 27"/>
          <p:cNvSpPr/>
          <p:nvPr>
            <p:custDataLst>
              <p:tags r:id="rId17"/>
            </p:custDataLst>
          </p:nvPr>
        </p:nvSpPr>
        <p:spPr bwMode="auto">
          <a:xfrm>
            <a:off x="9158129" y="5987748"/>
            <a:ext cx="186957" cy="171836"/>
          </a:xfrm>
          <a:custGeom>
            <a:gdLst>
              <a:gd name="T0" fmla="*/ 48 w 48"/>
              <a:gd name="T1" fmla="*/ 0 h 44"/>
              <a:gd name="T2" fmla="*/ 22 w 48"/>
              <a:gd name="T3" fmla="*/ 0 h 44"/>
              <a:gd name="T4" fmla="*/ 0 w 48"/>
              <a:gd name="T5" fmla="*/ 22 h 44"/>
              <a:gd name="T6" fmla="*/ 22 w 48"/>
              <a:gd name="T7" fmla="*/ 44 h 44"/>
              <a:gd name="T8" fmla="*/ 48 w 48"/>
              <a:gd name="T9" fmla="*/ 44 h 44"/>
              <a:gd name="T10" fmla="*/ 48 w 48"/>
              <a:gd name="T11" fmla="*/ 0 h 44"/>
            </a:gdLst>
            <a:cxnLst>
              <a:cxn ang="0">
                <a:pos x="T0" y="T1"/>
              </a:cxn>
              <a:cxn ang="0">
                <a:pos x="T2" y="T3"/>
              </a:cxn>
              <a:cxn ang="0">
                <a:pos x="T4" y="T5"/>
              </a:cxn>
              <a:cxn ang="0">
                <a:pos x="T6" y="T7"/>
              </a:cxn>
              <a:cxn ang="0">
                <a:pos x="T8" y="T9"/>
              </a:cxn>
              <a:cxn ang="0">
                <a:pos x="T10" y="T11"/>
              </a:cxn>
            </a:cxnLst>
            <a:rect l="0" t="0" r="r" b="b"/>
            <a:pathLst>
              <a:path w="48" h="44">
                <a:moveTo>
                  <a:pt x="48" y="0"/>
                </a:moveTo>
                <a:cubicBezTo>
                  <a:pt x="22" y="0"/>
                  <a:pt x="22" y="0"/>
                  <a:pt x="22" y="0"/>
                </a:cubicBezTo>
                <a:cubicBezTo>
                  <a:pt x="10" y="0"/>
                  <a:pt x="0" y="10"/>
                  <a:pt x="0" y="22"/>
                </a:cubicBezTo>
                <a:cubicBezTo>
                  <a:pt x="0" y="34"/>
                  <a:pt x="10" y="44"/>
                  <a:pt x="22" y="44"/>
                </a:cubicBezTo>
                <a:cubicBezTo>
                  <a:pt x="48" y="44"/>
                  <a:pt x="48" y="44"/>
                  <a:pt x="48" y="44"/>
                </a:cubicBezTo>
                <a:cubicBezTo>
                  <a:pt x="48" y="0"/>
                  <a:pt x="48" y="0"/>
                  <a:pt x="48" y="0"/>
                </a:cubicBezTo>
              </a:path>
            </a:pathLst>
          </a:custGeom>
          <a:solidFill>
            <a:schemeClr val="accent1">
              <a:lumMod val="5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056" name="矩形: 圆角 74"/>
          <p:cNvSpPr/>
          <p:nvPr>
            <p:custDataLst>
              <p:tags r:id="rId18"/>
            </p:custDataLst>
          </p:nvPr>
        </p:nvSpPr>
        <p:spPr>
          <a:xfrm flipH="1">
            <a:off x="9286825" y="1490400"/>
            <a:ext cx="2208097" cy="4758891"/>
          </a:xfrm>
          <a:prstGeom prst="roundRect">
            <a:avLst>
              <a:gd name="adj" fmla="val 6580"/>
            </a:avLst>
          </a:prstGeom>
          <a:gradFill flip="none" rotWithShape="1">
            <a:gsLst>
              <a:gs pos="0">
                <a:schemeClr val="accent1">
                  <a:lumMod val="5000"/>
                  <a:lumOff val="95000"/>
                  <a:alpha val="0"/>
                </a:schemeClr>
              </a:gs>
              <a:gs pos="100000">
                <a:schemeClr val="accent1">
                  <a:lumMod val="20000"/>
                  <a:lumOff val="80000"/>
                </a:schemeClr>
              </a:gs>
            </a:gsLst>
            <a:lin ang="5400000" scaled="1"/>
          </a:gradFill>
          <a:ln w="9525">
            <a:gradFill flip="none" rotWithShape="1">
              <a:gsLst>
                <a:gs pos="0">
                  <a:schemeClr val="accent1">
                    <a:lumMod val="20000"/>
                    <a:lumOff val="80000"/>
                  </a:schemeClr>
                </a:gs>
                <a:gs pos="100000">
                  <a:schemeClr val="accent1">
                    <a:lumMod val="60000"/>
                    <a:lumOff val="40000"/>
                  </a:schemeClr>
                </a:gs>
              </a:gsLst>
              <a:lin ang="10800000" scaled="1"/>
            </a:gradFill>
            <a:round/>
          </a:ln>
        </p:spPr>
        <p:txBody>
          <a:bodyPr rot="0" spcFirstLastPara="0" vertOverflow="overflow" horzOverflow="overflow" vert="horz" wrap="square" lIns="91440" tIns="45720" rIns="91440" bIns="45720" numCol="1" spcCol="0" rtlCol="0" fromWordArt="0" anchor="t"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058" name="任意多边形: 形状 75"/>
          <p:cNvSpPr/>
          <p:nvPr>
            <p:custDataLst>
              <p:tags r:id="rId19"/>
            </p:custDataLst>
          </p:nvPr>
        </p:nvSpPr>
        <p:spPr bwMode="auto">
          <a:xfrm>
            <a:off x="9158129" y="5188814"/>
            <a:ext cx="2183841" cy="903849"/>
          </a:xfrm>
          <a:custGeom>
            <a:gdLst>
              <a:gd name="connsiteX0" fmla="*/ 93486 w 2247900"/>
              <a:gd name="connsiteY0" fmla="*/ 0 h 1043773"/>
              <a:gd name="connsiteX1" fmla="*/ 2247900 w 2247900"/>
              <a:gd name="connsiteY1" fmla="*/ 0 h 1043773"/>
              <a:gd name="connsiteX2" fmla="*/ 2247900 w 2247900"/>
              <a:gd name="connsiteY2" fmla="*/ 222624 h 1043773"/>
              <a:gd name="connsiteX3" fmla="*/ 2247900 w 2247900"/>
              <a:gd name="connsiteY3" fmla="*/ 249412 h 1043773"/>
              <a:gd name="connsiteX4" fmla="*/ 2247900 w 2247900"/>
              <a:gd name="connsiteY4" fmla="*/ 249413 h 1043773"/>
              <a:gd name="connsiteX5" fmla="*/ 2247900 w 2247900"/>
              <a:gd name="connsiteY5" fmla="*/ 306504 h 1043773"/>
              <a:gd name="connsiteX6" fmla="*/ 2247900 w 2247900"/>
              <a:gd name="connsiteY6" fmla="*/ 840059 h 1043773"/>
              <a:gd name="connsiteX7" fmla="*/ 2137417 w 2247900"/>
              <a:gd name="connsiteY7" fmla="*/ 950404 h 1043773"/>
              <a:gd name="connsiteX8" fmla="*/ 93486 w 2247900"/>
              <a:gd name="connsiteY8" fmla="*/ 950404 h 1043773"/>
              <a:gd name="connsiteX9" fmla="*/ 0 w 2247900"/>
              <a:gd name="connsiteY9" fmla="*/ 1043773 h 1043773"/>
              <a:gd name="connsiteX10" fmla="*/ 0 w 2247900"/>
              <a:gd name="connsiteY10" fmla="*/ 372154 h 1043773"/>
              <a:gd name="connsiteX11" fmla="*/ 0 w 2247900"/>
              <a:gd name="connsiteY11" fmla="*/ 249413 h 1043773"/>
              <a:gd name="connsiteX12" fmla="*/ 0 w 2247900"/>
              <a:gd name="connsiteY12" fmla="*/ 249412 h 1043773"/>
              <a:gd name="connsiteX13" fmla="*/ 0 w 2247900"/>
              <a:gd name="connsiteY13" fmla="*/ 236028 h 1043773"/>
              <a:gd name="connsiteX14" fmla="*/ 0 w 2247900"/>
              <a:gd name="connsiteY14" fmla="*/ 93369 h 1043773"/>
              <a:gd name="connsiteX15" fmla="*/ 93486 w 2247900"/>
              <a:gd name="connsiteY15" fmla="*/ 0 h 10437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47900" h="1043773">
                <a:moveTo>
                  <a:pt x="93486" y="0"/>
                </a:moveTo>
                <a:cubicBezTo>
                  <a:pt x="2247900" y="0"/>
                  <a:pt x="2247900" y="0"/>
                  <a:pt x="2247900" y="0"/>
                </a:cubicBezTo>
                <a:cubicBezTo>
                  <a:pt x="2247900" y="79046"/>
                  <a:pt x="2247900" y="153150"/>
                  <a:pt x="2247900" y="222624"/>
                </a:cubicBezTo>
                <a:lnTo>
                  <a:pt x="2247900" y="249412"/>
                </a:lnTo>
                <a:lnTo>
                  <a:pt x="2247900" y="249413"/>
                </a:lnTo>
                <a:lnTo>
                  <a:pt x="2247900" y="306504"/>
                </a:lnTo>
                <a:cubicBezTo>
                  <a:pt x="2247900" y="840059"/>
                  <a:pt x="2247900" y="840059"/>
                  <a:pt x="2247900" y="840059"/>
                </a:cubicBezTo>
                <a:cubicBezTo>
                  <a:pt x="2247900" y="899476"/>
                  <a:pt x="2196908" y="950404"/>
                  <a:pt x="2137417" y="950404"/>
                </a:cubicBezTo>
                <a:cubicBezTo>
                  <a:pt x="93486" y="950404"/>
                  <a:pt x="93486" y="950404"/>
                  <a:pt x="93486" y="950404"/>
                </a:cubicBezTo>
                <a:cubicBezTo>
                  <a:pt x="42494" y="950404"/>
                  <a:pt x="4250" y="992845"/>
                  <a:pt x="0" y="1043773"/>
                </a:cubicBezTo>
                <a:cubicBezTo>
                  <a:pt x="0" y="1043773"/>
                  <a:pt x="0" y="710616"/>
                  <a:pt x="0" y="372154"/>
                </a:cubicBezTo>
                <a:lnTo>
                  <a:pt x="0" y="249413"/>
                </a:lnTo>
                <a:lnTo>
                  <a:pt x="0" y="249412"/>
                </a:lnTo>
                <a:lnTo>
                  <a:pt x="0" y="236028"/>
                </a:lnTo>
                <a:cubicBezTo>
                  <a:pt x="0" y="154643"/>
                  <a:pt x="0" y="101327"/>
                  <a:pt x="0" y="93369"/>
                </a:cubicBezTo>
                <a:cubicBezTo>
                  <a:pt x="0" y="42441"/>
                  <a:pt x="42494" y="0"/>
                  <a:pt x="93486" y="0"/>
                </a:cubicBezTo>
                <a:close/>
              </a:path>
            </a:pathLst>
          </a:custGeom>
          <a:gradFill flip="none" rotWithShape="1">
            <a:gsLst>
              <a:gs pos="0">
                <a:schemeClr val="accent1">
                  <a:lumMod val="60000"/>
                  <a:lumOff val="40000"/>
                </a:schemeClr>
              </a:gs>
              <a:gs pos="33000">
                <a:schemeClr val="accent1"/>
              </a:gs>
              <a:gs pos="100000">
                <a:schemeClr val="accent1">
                  <a:lumMod val="75000"/>
                </a:schemeClr>
              </a:gs>
            </a:gsLst>
            <a:lin ang="2700000" scaled="1"/>
          </a:gradFill>
          <a:ln w="9525" cap="rnd">
            <a:noFill/>
            <a:prstDash val="solid"/>
            <a:round/>
          </a:ln>
          <a:effectLst>
            <a:outerShdw blurRad="76200" dist="50800" dir="5400000" algn="ctr" rotWithShape="0">
              <a:schemeClr val="accent1">
                <a:lumMod val="7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defTabSz="913765"/>
            <a:endParaRPr lang="zh-CN" altLang="en-US" sz="2000" b="1">
              <a:solidFill>
                <a:schemeClr val="bg1"/>
              </a:solidFill>
            </a:endParaRPr>
          </a:p>
        </p:txBody>
      </p:sp>
      <p:sp>
        <p:nvSpPr>
          <p:cNvPr id="1049060" name="正文"/>
          <p:cNvSpPr txBox="1"/>
          <p:nvPr>
            <p:custDataLst>
              <p:tags r:id="rId20"/>
            </p:custDataLst>
          </p:nvPr>
        </p:nvSpPr>
        <p:spPr>
          <a:xfrm>
            <a:off x="9419343" y="1580232"/>
            <a:ext cx="1941988" cy="3589087"/>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spcAft>
                <a:spcPts val="1000"/>
              </a:spcAft>
            </a:pPr>
            <a:r>
              <a:rPr lang="zh-CN" altLang="en-US" sz="1600" spc="150">
                <a:solidFill>
                  <a:schemeClr val="tx1">
                    <a:lumMod val="65000"/>
                    <a:lumOff val="35000"/>
                  </a:schemeClr>
                </a:solidFill>
                <a:latin typeface="+mn-ea"/>
              </a:rPr>
              <a:t>铬矿开采过程中产生的噪音和振动也会对周围居民和生态环境造成影响。</a:t>
            </a:r>
            <a:endParaRPr lang="zh-CN" altLang="en-US" sz="1600" spc="150">
              <a:solidFill>
                <a:schemeClr val="tx1">
                  <a:lumMod val="65000"/>
                  <a:lumOff val="35000"/>
                </a:schemeClr>
              </a:solidFill>
              <a:latin typeface="+mn-ea"/>
            </a:endParaRPr>
          </a:p>
        </p:txBody>
      </p:sp>
      <p:sp>
        <p:nvSpPr>
          <p:cNvPr id="1049062" name="标题"/>
          <p:cNvSpPr txBox="1"/>
          <p:nvPr>
            <p:custDataLst>
              <p:tags r:id="rId21"/>
            </p:custDataLst>
          </p:nvPr>
        </p:nvSpPr>
        <p:spPr>
          <a:xfrm>
            <a:off x="9227573" y="5237872"/>
            <a:ext cx="2087863" cy="658713"/>
          </a:xfrm>
          <a:prstGeom prst="rect">
            <a:avLst/>
          </a:prstGeom>
          <a:noFill/>
        </p:spPr>
        <p:txBody>
          <a:bodyPr wrap="square" lIns="90000" tIns="46800" rIns="9000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spc="300">
                <a:solidFill>
                  <a:schemeClr val="lt1">
                    <a:lumMod val="100000"/>
                  </a:schemeClr>
                </a:solidFill>
                <a:latin typeface="+mj-ea"/>
                <a:ea typeface="+mj-ea"/>
              </a:rPr>
              <a:t>添加标题</a:t>
            </a:r>
            <a:endParaRPr lang="zh-CN" altLang="en-US" sz="2800" b="1" spc="300">
              <a:solidFill>
                <a:schemeClr val="lt1">
                  <a:lumMod val="100000"/>
                </a:schemeClr>
              </a:solidFill>
              <a:latin typeface="+mj-ea"/>
              <a:ea typeface="+mj-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102" name="标题 2"/>
          <p:cNvSpPr>
            <a:spLocks noGrp="1"/>
          </p:cNvSpPr>
          <p:nvPr>
            <p:ph type="title" idx="2"/>
          </p:nvPr>
        </p:nvSpPr>
        <p:spPr/>
        <p:txBody>
          <a:bodyPr/>
          <a:lstStyle/>
          <a:p>
            <a:r>
              <a:rPr lang="zh-CN" altLang="en-US"/>
              <a:t>保护铬矿生态环境的必要性</a:t>
            </a:r>
            <a:endParaRPr lang="zh-CN" altLang="en-US"/>
          </a:p>
        </p:txBody>
      </p:sp>
      <p:sp>
        <p:nvSpPr>
          <p:cNvPr id="1049104" name="圆角矩形 5"/>
          <p:cNvSpPr/>
          <p:nvPr>
            <p:custDataLst>
              <p:tags r:id="rId2"/>
            </p:custDataLst>
          </p:nvPr>
        </p:nvSpPr>
        <p:spPr>
          <a:xfrm>
            <a:off x="631891" y="1549751"/>
            <a:ext cx="2553575" cy="4686846"/>
          </a:xfrm>
          <a:prstGeom prst="roundRect">
            <a:avLst>
              <a:gd name="adj" fmla="val 6621"/>
            </a:avLst>
          </a:prstGeom>
          <a:solidFill>
            <a:schemeClr val="accent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106" name="圆角矩形 3"/>
          <p:cNvSpPr/>
          <p:nvPr>
            <p:custDataLst>
              <p:tags r:id="rId3"/>
            </p:custDataLst>
          </p:nvPr>
        </p:nvSpPr>
        <p:spPr>
          <a:xfrm>
            <a:off x="608400" y="1503403"/>
            <a:ext cx="2553575" cy="4686846"/>
          </a:xfrm>
          <a:prstGeom prst="roundRect">
            <a:avLst>
              <a:gd name="adj" fmla="val 6621"/>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108" name="文本框 5"/>
          <p:cNvSpPr txBox="1"/>
          <p:nvPr>
            <p:custDataLst>
              <p:tags r:id="rId4"/>
            </p:custDataLst>
          </p:nvPr>
        </p:nvSpPr>
        <p:spPr>
          <a:xfrm>
            <a:off x="784903" y="1877360"/>
            <a:ext cx="2199935" cy="3081814"/>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Bef>
                <a:spcPct val="0"/>
              </a:spcBef>
              <a:spcAft>
                <a:spcPct val="0"/>
              </a:spcAft>
            </a:pPr>
            <a:r>
              <a:rPr lang="zh-CN" altLang="en-US" sz="2100">
                <a:solidFill>
                  <a:schemeClr val="tx1">
                    <a:lumMod val="75000"/>
                    <a:lumOff val="25000"/>
                  </a:schemeClr>
                </a:solidFill>
                <a:latin typeface="+mn-ea"/>
                <a:sym typeface="+mn-ea"/>
              </a:rPr>
              <a:t>铬矿是一种重要的战略资源，对国家经济发展具有重要意义。</a:t>
            </a:r>
            <a:endParaRPr lang="zh-CN" altLang="en-US" sz="2100">
              <a:solidFill>
                <a:schemeClr val="tx1">
                  <a:lumMod val="75000"/>
                  <a:lumOff val="25000"/>
                </a:schemeClr>
              </a:solidFill>
              <a:latin typeface="+mn-ea"/>
              <a:sym typeface="+mn-ea"/>
            </a:endParaRPr>
          </a:p>
        </p:txBody>
      </p:sp>
      <p:sp>
        <p:nvSpPr>
          <p:cNvPr id="1049110" name="圆角矩形 16"/>
          <p:cNvSpPr/>
          <p:nvPr>
            <p:custDataLst>
              <p:tags r:id="rId5"/>
            </p:custDataLst>
          </p:nvPr>
        </p:nvSpPr>
        <p:spPr>
          <a:xfrm>
            <a:off x="791252" y="5139486"/>
            <a:ext cx="687599" cy="688234"/>
          </a:xfrm>
          <a:prstGeom prst="roundRect">
            <a:avLst>
              <a:gd name="adj" fmla="val 23765"/>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tIns="0" bIns="0" rtlCol="0" anchor="ctr">
            <a:normAutofit fontScale="79444"/>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en-US" altLang="zh-CN" sz="3600" b="1">
                <a:latin typeface="+mn-ea"/>
              </a:rPr>
              <a:t>01</a:t>
            </a:r>
            <a:endParaRPr lang="en-US" altLang="zh-CN" sz="3600" b="1">
              <a:latin typeface="+mn-ea"/>
            </a:endParaRPr>
          </a:p>
        </p:txBody>
      </p:sp>
      <p:sp>
        <p:nvSpPr>
          <p:cNvPr id="1049112" name="圆角矩形 12"/>
          <p:cNvSpPr/>
          <p:nvPr>
            <p:custDataLst>
              <p:tags r:id="rId6"/>
            </p:custDataLst>
          </p:nvPr>
        </p:nvSpPr>
        <p:spPr>
          <a:xfrm>
            <a:off x="3431174" y="1549751"/>
            <a:ext cx="2553575" cy="4686846"/>
          </a:xfrm>
          <a:prstGeom prst="roundRect">
            <a:avLst>
              <a:gd name="adj" fmla="val 6621"/>
            </a:avLst>
          </a:prstGeom>
          <a:solidFill>
            <a:srgbClr val="BFBFBF"/>
          </a:solid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114" name="圆角矩形 13"/>
          <p:cNvSpPr/>
          <p:nvPr>
            <p:custDataLst>
              <p:tags r:id="rId7"/>
            </p:custDataLst>
          </p:nvPr>
        </p:nvSpPr>
        <p:spPr>
          <a:xfrm>
            <a:off x="3401968" y="1503403"/>
            <a:ext cx="2553575" cy="4686846"/>
          </a:xfrm>
          <a:prstGeom prst="roundRect">
            <a:avLst>
              <a:gd name="adj" fmla="val 6621"/>
            </a:avLst>
          </a:prstGeom>
          <a:solidFill>
            <a:schemeClr val="bg1"/>
          </a:solidFill>
          <a:ln>
            <a:solidFill>
              <a:srgbClr val="BFBFB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116" name="圆角矩形 15"/>
          <p:cNvSpPr/>
          <p:nvPr>
            <p:custDataLst>
              <p:tags r:id="rId8"/>
            </p:custDataLst>
          </p:nvPr>
        </p:nvSpPr>
        <p:spPr>
          <a:xfrm>
            <a:off x="3634977" y="5144565"/>
            <a:ext cx="687599" cy="688234"/>
          </a:xfrm>
          <a:prstGeom prst="roundRect">
            <a:avLst>
              <a:gd name="adj" fmla="val 23765"/>
            </a:avLst>
          </a:prstGeom>
          <a:solidFill>
            <a:srgbClr val="A6A6A6"/>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tIns="0" bIns="0" rtlCol="0" anchor="ctr">
            <a:normAutofit fontScale="79444"/>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en-US" altLang="zh-CN" sz="3600" b="1">
                <a:latin typeface="+mn-ea"/>
              </a:rPr>
              <a:t>02</a:t>
            </a:r>
            <a:endParaRPr lang="en-US" altLang="zh-CN" sz="3600" b="1">
              <a:latin typeface="+mn-ea"/>
            </a:endParaRPr>
          </a:p>
        </p:txBody>
      </p:sp>
      <p:sp>
        <p:nvSpPr>
          <p:cNvPr id="1049118" name="文本框 10"/>
          <p:cNvSpPr txBox="1"/>
          <p:nvPr>
            <p:custDataLst>
              <p:tags r:id="rId9"/>
            </p:custDataLst>
          </p:nvPr>
        </p:nvSpPr>
        <p:spPr>
          <a:xfrm>
            <a:off x="3579741" y="1882440"/>
            <a:ext cx="2198665" cy="3081814"/>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Bef>
                <a:spcPct val="0"/>
              </a:spcBef>
              <a:spcAft>
                <a:spcPct val="0"/>
              </a:spcAft>
            </a:pPr>
            <a:r>
              <a:rPr lang="zh-CN" altLang="en-US" sz="2100">
                <a:solidFill>
                  <a:schemeClr val="tx1">
                    <a:lumMod val="75000"/>
                    <a:lumOff val="25000"/>
                  </a:schemeClr>
                </a:solidFill>
                <a:latin typeface="+mn-ea"/>
                <a:sym typeface="+mn-ea"/>
              </a:rPr>
              <a:t>铬矿开采过程中会产生大量的废石、废水、废气等污染物，对生态环境造成严重破坏。</a:t>
            </a:r>
            <a:endParaRPr lang="zh-CN" altLang="en-US" sz="2100">
              <a:solidFill>
                <a:schemeClr val="tx1">
                  <a:lumMod val="75000"/>
                  <a:lumOff val="25000"/>
                </a:schemeClr>
              </a:solidFill>
              <a:latin typeface="+mn-ea"/>
              <a:sym typeface="+mn-ea"/>
            </a:endParaRPr>
          </a:p>
        </p:txBody>
      </p:sp>
      <p:sp>
        <p:nvSpPr>
          <p:cNvPr id="1049120" name="圆角矩形 5"/>
          <p:cNvSpPr/>
          <p:nvPr>
            <p:custDataLst>
              <p:tags r:id="rId10"/>
            </p:custDataLst>
          </p:nvPr>
        </p:nvSpPr>
        <p:spPr>
          <a:xfrm>
            <a:off x="6224742" y="1549751"/>
            <a:ext cx="2553575" cy="4686846"/>
          </a:xfrm>
          <a:prstGeom prst="roundRect">
            <a:avLst>
              <a:gd name="adj" fmla="val 6621"/>
            </a:avLst>
          </a:prstGeom>
          <a:solidFill>
            <a:schemeClr val="accent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122" name="圆角矩形 3"/>
          <p:cNvSpPr/>
          <p:nvPr>
            <p:custDataLst>
              <p:tags r:id="rId11"/>
            </p:custDataLst>
          </p:nvPr>
        </p:nvSpPr>
        <p:spPr>
          <a:xfrm>
            <a:off x="6201251" y="1503403"/>
            <a:ext cx="2553575" cy="4686846"/>
          </a:xfrm>
          <a:prstGeom prst="roundRect">
            <a:avLst>
              <a:gd name="adj" fmla="val 6621"/>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124" name="文本框 23"/>
          <p:cNvSpPr txBox="1"/>
          <p:nvPr>
            <p:custDataLst>
              <p:tags r:id="rId12"/>
            </p:custDataLst>
          </p:nvPr>
        </p:nvSpPr>
        <p:spPr>
          <a:xfrm>
            <a:off x="6377754" y="1877360"/>
            <a:ext cx="2199935" cy="3081814"/>
          </a:xfrm>
          <a:prstGeom prst="rect">
            <a:avLst/>
          </a:prstGeom>
          <a:noFill/>
        </p:spPr>
        <p:txBody>
          <a:bodyPr wrap="square" rtlCol="0" anchor="t" anchorCtr="0">
            <a:normAutofit fontScale="94348"/>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Bef>
                <a:spcPct val="0"/>
              </a:spcBef>
              <a:spcAft>
                <a:spcPct val="0"/>
              </a:spcAft>
            </a:pPr>
            <a:r>
              <a:rPr lang="zh-CN" altLang="en-US" sz="2300">
                <a:solidFill>
                  <a:schemeClr val="tx1">
                    <a:lumMod val="75000"/>
                    <a:lumOff val="25000"/>
                  </a:schemeClr>
                </a:solidFill>
                <a:latin typeface="+mn-ea"/>
                <a:sym typeface="+mn-ea"/>
              </a:rPr>
              <a:t>铬矿开采过程中产生的污染物不仅对当地生态环境造成影响，还可能影响到周边地区甚至全球环境。</a:t>
            </a:r>
            <a:endParaRPr lang="zh-CN" altLang="en-US" sz="2300">
              <a:solidFill>
                <a:schemeClr val="tx1">
                  <a:lumMod val="75000"/>
                  <a:lumOff val="25000"/>
                </a:schemeClr>
              </a:solidFill>
              <a:latin typeface="+mn-ea"/>
              <a:sym typeface="+mn-ea"/>
            </a:endParaRPr>
          </a:p>
        </p:txBody>
      </p:sp>
      <p:sp>
        <p:nvSpPr>
          <p:cNvPr id="1049126" name="圆角矩形 16"/>
          <p:cNvSpPr/>
          <p:nvPr>
            <p:custDataLst>
              <p:tags r:id="rId13"/>
            </p:custDataLst>
          </p:nvPr>
        </p:nvSpPr>
        <p:spPr>
          <a:xfrm>
            <a:off x="6384103" y="5139486"/>
            <a:ext cx="687599" cy="688234"/>
          </a:xfrm>
          <a:prstGeom prst="roundRect">
            <a:avLst>
              <a:gd name="adj" fmla="val 23765"/>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tIns="0" bIns="0" rtlCol="0" anchor="ctr">
            <a:normAutofit fontScale="79444"/>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en-US" altLang="zh-CN" sz="3600" b="1">
                <a:latin typeface="+mn-ea"/>
              </a:rPr>
              <a:t>03</a:t>
            </a:r>
            <a:endParaRPr lang="en-US" altLang="zh-CN" sz="3600" b="1">
              <a:latin typeface="+mn-ea"/>
            </a:endParaRPr>
          </a:p>
        </p:txBody>
      </p:sp>
      <p:sp>
        <p:nvSpPr>
          <p:cNvPr id="1049128" name="圆角矩形 12"/>
          <p:cNvSpPr/>
          <p:nvPr>
            <p:custDataLst>
              <p:tags r:id="rId14"/>
            </p:custDataLst>
          </p:nvPr>
        </p:nvSpPr>
        <p:spPr>
          <a:xfrm>
            <a:off x="9024025" y="1549751"/>
            <a:ext cx="2553575" cy="4686846"/>
          </a:xfrm>
          <a:prstGeom prst="roundRect">
            <a:avLst>
              <a:gd name="adj" fmla="val 6621"/>
            </a:avLst>
          </a:prstGeom>
          <a:solidFill>
            <a:srgbClr val="BFBFBF"/>
          </a:solid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130" name="圆角矩形 13"/>
          <p:cNvSpPr/>
          <p:nvPr>
            <p:custDataLst>
              <p:tags r:id="rId15"/>
            </p:custDataLst>
          </p:nvPr>
        </p:nvSpPr>
        <p:spPr>
          <a:xfrm>
            <a:off x="8994819" y="1503403"/>
            <a:ext cx="2553575" cy="4686846"/>
          </a:xfrm>
          <a:prstGeom prst="roundRect">
            <a:avLst>
              <a:gd name="adj" fmla="val 6621"/>
            </a:avLst>
          </a:prstGeom>
          <a:solidFill>
            <a:schemeClr val="bg1"/>
          </a:solidFill>
          <a:ln>
            <a:solidFill>
              <a:srgbClr val="BFBFB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132" name="圆角矩形 15"/>
          <p:cNvSpPr/>
          <p:nvPr>
            <p:custDataLst>
              <p:tags r:id="rId16"/>
            </p:custDataLst>
          </p:nvPr>
        </p:nvSpPr>
        <p:spPr>
          <a:xfrm>
            <a:off x="9227828" y="5144565"/>
            <a:ext cx="687599" cy="688234"/>
          </a:xfrm>
          <a:prstGeom prst="roundRect">
            <a:avLst>
              <a:gd name="adj" fmla="val 23765"/>
            </a:avLst>
          </a:prstGeom>
          <a:solidFill>
            <a:srgbClr val="A6A6A6"/>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tIns="0" bIns="0" rtlCol="0" anchor="ctr">
            <a:normAutofit fontScale="79444"/>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en-US" altLang="zh-CN" sz="3600" b="1">
                <a:latin typeface="+mn-ea"/>
              </a:rPr>
              <a:t>04</a:t>
            </a:r>
            <a:endParaRPr lang="en-US" altLang="zh-CN" sz="3600" b="1">
              <a:latin typeface="+mn-ea"/>
            </a:endParaRPr>
          </a:p>
        </p:txBody>
      </p:sp>
      <p:sp>
        <p:nvSpPr>
          <p:cNvPr id="1049134" name="文本框 32"/>
          <p:cNvSpPr txBox="1"/>
          <p:nvPr>
            <p:custDataLst>
              <p:tags r:id="rId17"/>
            </p:custDataLst>
          </p:nvPr>
        </p:nvSpPr>
        <p:spPr>
          <a:xfrm>
            <a:off x="9172592" y="1882440"/>
            <a:ext cx="2198665" cy="3081814"/>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Bef>
                <a:spcPct val="0"/>
              </a:spcBef>
              <a:spcAft>
                <a:spcPct val="0"/>
              </a:spcAft>
            </a:pPr>
            <a:r>
              <a:rPr lang="zh-CN" altLang="en-US" sz="2100">
                <a:solidFill>
                  <a:schemeClr val="tx1">
                    <a:lumMod val="75000"/>
                    <a:lumOff val="25000"/>
                  </a:schemeClr>
                </a:solidFill>
                <a:latin typeface="+mn-ea"/>
                <a:sym typeface="+mn-ea"/>
              </a:rPr>
              <a:t>保护铬矿生态环境有助于维护生态平衡，保障人类健康，促进可持续发展。</a:t>
            </a:r>
            <a:endParaRPr lang="zh-CN" altLang="en-US" sz="2100">
              <a:solidFill>
                <a:schemeClr val="tx1">
                  <a:lumMod val="75000"/>
                  <a:lumOff val="25000"/>
                </a:schemeClr>
              </a:solidFill>
              <a:latin typeface="+mn-ea"/>
              <a:sym typeface="+mn-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174" name="标题 2"/>
          <p:cNvSpPr>
            <a:spLocks noGrp="1"/>
          </p:cNvSpPr>
          <p:nvPr>
            <p:ph type="title" idx="2"/>
          </p:nvPr>
        </p:nvSpPr>
        <p:spPr/>
        <p:txBody>
          <a:bodyPr/>
          <a:lstStyle/>
          <a:p>
            <a:r>
              <a:rPr lang="zh-CN" altLang="en-US"/>
              <a:t>国内外研究现状及发展趋势</a:t>
            </a:r>
            <a:endParaRPr lang="zh-CN" altLang="en-US"/>
          </a:p>
        </p:txBody>
      </p:sp>
      <p:sp>
        <p:nvSpPr>
          <p:cNvPr id="1049176" name="圆角矩形 5"/>
          <p:cNvSpPr/>
          <p:nvPr>
            <p:custDataLst>
              <p:tags r:id="rId2"/>
            </p:custDataLst>
          </p:nvPr>
        </p:nvSpPr>
        <p:spPr>
          <a:xfrm>
            <a:off x="631891" y="1549751"/>
            <a:ext cx="2553575" cy="4686846"/>
          </a:xfrm>
          <a:prstGeom prst="roundRect">
            <a:avLst>
              <a:gd name="adj" fmla="val 6621"/>
            </a:avLst>
          </a:prstGeom>
          <a:solidFill>
            <a:schemeClr val="accent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178" name="圆角矩形 3"/>
          <p:cNvSpPr/>
          <p:nvPr>
            <p:custDataLst>
              <p:tags r:id="rId3"/>
            </p:custDataLst>
          </p:nvPr>
        </p:nvSpPr>
        <p:spPr>
          <a:xfrm>
            <a:off x="608400" y="1503403"/>
            <a:ext cx="2553575" cy="4686846"/>
          </a:xfrm>
          <a:prstGeom prst="roundRect">
            <a:avLst>
              <a:gd name="adj" fmla="val 6621"/>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180" name="文本框 5"/>
          <p:cNvSpPr txBox="1"/>
          <p:nvPr>
            <p:custDataLst>
              <p:tags r:id="rId4"/>
            </p:custDataLst>
          </p:nvPr>
        </p:nvSpPr>
        <p:spPr>
          <a:xfrm>
            <a:off x="784903" y="1877360"/>
            <a:ext cx="2199935" cy="3081814"/>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Bef>
                <a:spcPct val="0"/>
              </a:spcBef>
              <a:spcAft>
                <a:spcPct val="0"/>
              </a:spcAft>
            </a:pPr>
            <a:r>
              <a:rPr lang="zh-CN" altLang="en-US" sz="2300">
                <a:solidFill>
                  <a:schemeClr val="tx1">
                    <a:lumMod val="75000"/>
                    <a:lumOff val="25000"/>
                  </a:schemeClr>
                </a:solidFill>
                <a:latin typeface="+mn-ea"/>
                <a:sym typeface="+mn-ea"/>
              </a:rPr>
              <a:t>铬矿生态环境保护的重要性日益凸显</a:t>
            </a:r>
            <a:endParaRPr lang="zh-CN" altLang="en-US" sz="2300">
              <a:solidFill>
                <a:schemeClr val="tx1">
                  <a:lumMod val="75000"/>
                  <a:lumOff val="25000"/>
                </a:schemeClr>
              </a:solidFill>
              <a:latin typeface="+mn-ea"/>
              <a:sym typeface="+mn-ea"/>
            </a:endParaRPr>
          </a:p>
        </p:txBody>
      </p:sp>
      <p:sp>
        <p:nvSpPr>
          <p:cNvPr id="1049182" name="圆角矩形 16"/>
          <p:cNvSpPr/>
          <p:nvPr>
            <p:custDataLst>
              <p:tags r:id="rId5"/>
            </p:custDataLst>
          </p:nvPr>
        </p:nvSpPr>
        <p:spPr>
          <a:xfrm>
            <a:off x="791252" y="5139486"/>
            <a:ext cx="687599" cy="688234"/>
          </a:xfrm>
          <a:prstGeom prst="roundRect">
            <a:avLst>
              <a:gd name="adj" fmla="val 23765"/>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tIns="0" bIns="0" rtlCol="0" anchor="ctr">
            <a:normAutofit fontScale="79444"/>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en-US" altLang="zh-CN" sz="3600" b="1">
                <a:latin typeface="+mn-ea"/>
              </a:rPr>
              <a:t>01</a:t>
            </a:r>
            <a:endParaRPr lang="en-US" altLang="zh-CN" sz="3600" b="1">
              <a:latin typeface="+mn-ea"/>
            </a:endParaRPr>
          </a:p>
        </p:txBody>
      </p:sp>
      <p:sp>
        <p:nvSpPr>
          <p:cNvPr id="1049184" name="圆角矩形 12"/>
          <p:cNvSpPr/>
          <p:nvPr>
            <p:custDataLst>
              <p:tags r:id="rId6"/>
            </p:custDataLst>
          </p:nvPr>
        </p:nvSpPr>
        <p:spPr>
          <a:xfrm>
            <a:off x="3431174" y="1549751"/>
            <a:ext cx="2553575" cy="4686846"/>
          </a:xfrm>
          <a:prstGeom prst="roundRect">
            <a:avLst>
              <a:gd name="adj" fmla="val 6621"/>
            </a:avLst>
          </a:prstGeom>
          <a:solidFill>
            <a:srgbClr val="BFBFBF"/>
          </a:solid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186" name="圆角矩形 13"/>
          <p:cNvSpPr/>
          <p:nvPr>
            <p:custDataLst>
              <p:tags r:id="rId7"/>
            </p:custDataLst>
          </p:nvPr>
        </p:nvSpPr>
        <p:spPr>
          <a:xfrm>
            <a:off x="3401968" y="1503403"/>
            <a:ext cx="2553575" cy="4686846"/>
          </a:xfrm>
          <a:prstGeom prst="roundRect">
            <a:avLst>
              <a:gd name="adj" fmla="val 6621"/>
            </a:avLst>
          </a:prstGeom>
          <a:solidFill>
            <a:schemeClr val="bg1"/>
          </a:solidFill>
          <a:ln>
            <a:solidFill>
              <a:srgbClr val="BFBFB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188" name="圆角矩形 15"/>
          <p:cNvSpPr/>
          <p:nvPr>
            <p:custDataLst>
              <p:tags r:id="rId8"/>
            </p:custDataLst>
          </p:nvPr>
        </p:nvSpPr>
        <p:spPr>
          <a:xfrm>
            <a:off x="3634977" y="5144565"/>
            <a:ext cx="687599" cy="688234"/>
          </a:xfrm>
          <a:prstGeom prst="roundRect">
            <a:avLst>
              <a:gd name="adj" fmla="val 23765"/>
            </a:avLst>
          </a:prstGeom>
          <a:solidFill>
            <a:srgbClr val="A6A6A6"/>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tIns="0" bIns="0" rtlCol="0" anchor="ctr">
            <a:normAutofit fontScale="79444"/>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en-US" altLang="zh-CN" sz="3600" b="1">
                <a:latin typeface="+mn-ea"/>
              </a:rPr>
              <a:t>02</a:t>
            </a:r>
            <a:endParaRPr lang="en-US" altLang="zh-CN" sz="3600" b="1">
              <a:latin typeface="+mn-ea"/>
            </a:endParaRPr>
          </a:p>
        </p:txBody>
      </p:sp>
      <p:sp>
        <p:nvSpPr>
          <p:cNvPr id="1049190" name="文本框 10"/>
          <p:cNvSpPr txBox="1"/>
          <p:nvPr>
            <p:custDataLst>
              <p:tags r:id="rId9"/>
            </p:custDataLst>
          </p:nvPr>
        </p:nvSpPr>
        <p:spPr>
          <a:xfrm>
            <a:off x="3579741" y="1882440"/>
            <a:ext cx="2198665" cy="3081814"/>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Bef>
                <a:spcPct val="0"/>
              </a:spcBef>
              <a:spcAft>
                <a:spcPct val="0"/>
              </a:spcAft>
            </a:pPr>
            <a:r>
              <a:rPr lang="zh-CN" altLang="en-US" sz="2300">
                <a:solidFill>
                  <a:schemeClr val="tx1">
                    <a:lumMod val="75000"/>
                    <a:lumOff val="25000"/>
                  </a:schemeClr>
                </a:solidFill>
                <a:latin typeface="+mn-ea"/>
                <a:sym typeface="+mn-ea"/>
              </a:rPr>
              <a:t>国内外学者对铬矿生态环境保护的研究日益深入</a:t>
            </a:r>
            <a:endParaRPr lang="zh-CN" altLang="en-US" sz="2300">
              <a:solidFill>
                <a:schemeClr val="tx1">
                  <a:lumMod val="75000"/>
                  <a:lumOff val="25000"/>
                </a:schemeClr>
              </a:solidFill>
              <a:latin typeface="+mn-ea"/>
              <a:sym typeface="+mn-ea"/>
            </a:endParaRPr>
          </a:p>
        </p:txBody>
      </p:sp>
      <p:sp>
        <p:nvSpPr>
          <p:cNvPr id="1049192" name="圆角矩形 5"/>
          <p:cNvSpPr/>
          <p:nvPr>
            <p:custDataLst>
              <p:tags r:id="rId10"/>
            </p:custDataLst>
          </p:nvPr>
        </p:nvSpPr>
        <p:spPr>
          <a:xfrm>
            <a:off x="6224742" y="1549751"/>
            <a:ext cx="2553575" cy="4686846"/>
          </a:xfrm>
          <a:prstGeom prst="roundRect">
            <a:avLst>
              <a:gd name="adj" fmla="val 6621"/>
            </a:avLst>
          </a:prstGeom>
          <a:solidFill>
            <a:schemeClr val="accent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194" name="圆角矩形 3"/>
          <p:cNvSpPr/>
          <p:nvPr>
            <p:custDataLst>
              <p:tags r:id="rId11"/>
            </p:custDataLst>
          </p:nvPr>
        </p:nvSpPr>
        <p:spPr>
          <a:xfrm>
            <a:off x="6201251" y="1503403"/>
            <a:ext cx="2553575" cy="4686846"/>
          </a:xfrm>
          <a:prstGeom prst="roundRect">
            <a:avLst>
              <a:gd name="adj" fmla="val 6621"/>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196" name="文本框 23"/>
          <p:cNvSpPr txBox="1"/>
          <p:nvPr>
            <p:custDataLst>
              <p:tags r:id="rId12"/>
            </p:custDataLst>
          </p:nvPr>
        </p:nvSpPr>
        <p:spPr>
          <a:xfrm>
            <a:off x="6377754" y="1877360"/>
            <a:ext cx="2199935" cy="3081814"/>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Bef>
                <a:spcPct val="0"/>
              </a:spcBef>
              <a:spcAft>
                <a:spcPct val="0"/>
              </a:spcAft>
            </a:pPr>
            <a:r>
              <a:rPr lang="zh-CN" altLang="en-US" sz="2300">
                <a:solidFill>
                  <a:schemeClr val="tx1">
                    <a:lumMod val="75000"/>
                    <a:lumOff val="25000"/>
                  </a:schemeClr>
                </a:solidFill>
                <a:latin typeface="+mn-ea"/>
                <a:sym typeface="+mn-ea"/>
              </a:rPr>
              <a:t>发展趋势：从单一治理向综合整治转变，从被动治理向主动预防转变</a:t>
            </a:r>
            <a:endParaRPr lang="zh-CN" altLang="en-US" sz="2300">
              <a:solidFill>
                <a:schemeClr val="tx1">
                  <a:lumMod val="75000"/>
                  <a:lumOff val="25000"/>
                </a:schemeClr>
              </a:solidFill>
              <a:latin typeface="+mn-ea"/>
              <a:sym typeface="+mn-ea"/>
            </a:endParaRPr>
          </a:p>
        </p:txBody>
      </p:sp>
      <p:sp>
        <p:nvSpPr>
          <p:cNvPr id="1049198" name="圆角矩形 16"/>
          <p:cNvSpPr/>
          <p:nvPr>
            <p:custDataLst>
              <p:tags r:id="rId13"/>
            </p:custDataLst>
          </p:nvPr>
        </p:nvSpPr>
        <p:spPr>
          <a:xfrm>
            <a:off x="6384103" y="5139486"/>
            <a:ext cx="687599" cy="688234"/>
          </a:xfrm>
          <a:prstGeom prst="roundRect">
            <a:avLst>
              <a:gd name="adj" fmla="val 23765"/>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tIns="0" bIns="0" rtlCol="0" anchor="ctr">
            <a:normAutofit fontScale="79444"/>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en-US" altLang="zh-CN" sz="3600" b="1">
                <a:latin typeface="+mn-ea"/>
              </a:rPr>
              <a:t>03</a:t>
            </a:r>
            <a:endParaRPr lang="en-US" altLang="zh-CN" sz="3600" b="1">
              <a:latin typeface="+mn-ea"/>
            </a:endParaRPr>
          </a:p>
        </p:txBody>
      </p:sp>
      <p:sp>
        <p:nvSpPr>
          <p:cNvPr id="1049200" name="圆角矩形 12"/>
          <p:cNvSpPr/>
          <p:nvPr>
            <p:custDataLst>
              <p:tags r:id="rId14"/>
            </p:custDataLst>
          </p:nvPr>
        </p:nvSpPr>
        <p:spPr>
          <a:xfrm>
            <a:off x="9024025" y="1549751"/>
            <a:ext cx="2553575" cy="4686846"/>
          </a:xfrm>
          <a:prstGeom prst="roundRect">
            <a:avLst>
              <a:gd name="adj" fmla="val 6621"/>
            </a:avLst>
          </a:prstGeom>
          <a:solidFill>
            <a:srgbClr val="BFBFBF"/>
          </a:solid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202" name="圆角矩形 13"/>
          <p:cNvSpPr/>
          <p:nvPr>
            <p:custDataLst>
              <p:tags r:id="rId15"/>
            </p:custDataLst>
          </p:nvPr>
        </p:nvSpPr>
        <p:spPr>
          <a:xfrm>
            <a:off x="8994819" y="1503403"/>
            <a:ext cx="2553575" cy="4686846"/>
          </a:xfrm>
          <a:prstGeom prst="roundRect">
            <a:avLst>
              <a:gd name="adj" fmla="val 6621"/>
            </a:avLst>
          </a:prstGeom>
          <a:solidFill>
            <a:schemeClr val="bg1"/>
          </a:solidFill>
          <a:ln>
            <a:solidFill>
              <a:srgbClr val="BFBFB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204" name="圆角矩形 15"/>
          <p:cNvSpPr/>
          <p:nvPr>
            <p:custDataLst>
              <p:tags r:id="rId16"/>
            </p:custDataLst>
          </p:nvPr>
        </p:nvSpPr>
        <p:spPr>
          <a:xfrm>
            <a:off x="9227828" y="5144565"/>
            <a:ext cx="687599" cy="688234"/>
          </a:xfrm>
          <a:prstGeom prst="roundRect">
            <a:avLst>
              <a:gd name="adj" fmla="val 23765"/>
            </a:avLst>
          </a:prstGeom>
          <a:solidFill>
            <a:srgbClr val="A6A6A6"/>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tIns="0" bIns="0" rtlCol="0" anchor="ctr">
            <a:normAutofit fontScale="79444"/>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en-US" altLang="zh-CN" sz="3600" b="1">
                <a:latin typeface="+mn-ea"/>
              </a:rPr>
              <a:t>04</a:t>
            </a:r>
            <a:endParaRPr lang="en-US" altLang="zh-CN" sz="3600" b="1">
              <a:latin typeface="+mn-ea"/>
            </a:endParaRPr>
          </a:p>
        </p:txBody>
      </p:sp>
      <p:sp>
        <p:nvSpPr>
          <p:cNvPr id="1049206" name="文本框 32"/>
          <p:cNvSpPr txBox="1"/>
          <p:nvPr>
            <p:custDataLst>
              <p:tags r:id="rId17"/>
            </p:custDataLst>
          </p:nvPr>
        </p:nvSpPr>
        <p:spPr>
          <a:xfrm>
            <a:off x="9172592" y="1882440"/>
            <a:ext cx="2198665" cy="3081814"/>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Bef>
                <a:spcPct val="0"/>
              </a:spcBef>
              <a:spcAft>
                <a:spcPct val="0"/>
              </a:spcAft>
            </a:pPr>
            <a:r>
              <a:rPr lang="zh-CN" altLang="en-US" sz="2300">
                <a:solidFill>
                  <a:schemeClr val="tx1">
                    <a:lumMod val="75000"/>
                    <a:lumOff val="25000"/>
                  </a:schemeClr>
                </a:solidFill>
                <a:latin typeface="+mn-ea"/>
                <a:sym typeface="+mn-ea"/>
              </a:rPr>
              <a:t>研究热点：铬矿污染机理、污染治理技术、生态修复技术等</a:t>
            </a:r>
            <a:endParaRPr lang="zh-CN" altLang="en-US" sz="2300">
              <a:solidFill>
                <a:schemeClr val="tx1">
                  <a:lumMod val="75000"/>
                  <a:lumOff val="25000"/>
                </a:schemeClr>
              </a:solidFill>
              <a:latin typeface="+mn-ea"/>
              <a:sym typeface="+mn-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246" name="文本占位符 3"/>
          <p:cNvSpPr>
            <a:spLocks noGrp="1"/>
          </p:cNvSpPr>
          <p:nvPr>
            <p:ph type="body" idx="2"/>
            <p:custDataLst>
              <p:tags r:id="rId2"/>
            </p:custDataLst>
          </p:nvPr>
        </p:nvSpPr>
        <p:spPr/>
        <p:txBody>
          <a:bodyPr/>
          <a:lstStyle/>
          <a:p>
            <a:r>
              <a:rPr lang="zh-CN" altLang="en-US"/>
              <a:t>03</a:t>
            </a:r>
            <a:endParaRPr lang="zh-CN" altLang="en-US"/>
          </a:p>
        </p:txBody>
      </p:sp>
      <p:sp>
        <p:nvSpPr>
          <p:cNvPr id="1049248" name="标题 4"/>
          <p:cNvSpPr>
            <a:spLocks noGrp="1"/>
          </p:cNvSpPr>
          <p:nvPr>
            <p:ph type="title" idx="1"/>
            <p:custDataLst>
              <p:tags r:id="rId3"/>
            </p:custDataLst>
          </p:nvPr>
        </p:nvSpPr>
        <p:spPr/>
        <p:txBody>
          <a:bodyPr/>
          <a:lstStyle/>
          <a:p>
            <a:r>
              <a:rPr lang="zh-CN" altLang="en-US"/>
              <a:t>铬矿生态环境保护与修复技术的研究内容</a:t>
            </a:r>
            <a:endParaRPr lang="zh-CN" altLang="en-US"/>
          </a:p>
        </p:txBody>
      </p:sp>
    </p:spTree>
    <p:custDataLst>
      <p:tags r:id="rId4"/>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49284" name="标题 1"/>
          <p:cNvSpPr>
            <a:spLocks noGrp="1"/>
          </p:cNvSpPr>
          <p:nvPr>
            <p:ph type="title" idx="2"/>
          </p:nvPr>
        </p:nvSpPr>
        <p:spPr/>
        <p:txBody>
          <a:bodyPr/>
          <a:lstStyle/>
          <a:p>
            <a:endParaRPr lang="zh-CN" altLang="en-US"/>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320" name="标题 2"/>
          <p:cNvSpPr>
            <a:spLocks noGrp="1"/>
          </p:cNvSpPr>
          <p:nvPr>
            <p:ph type="title" idx="2"/>
          </p:nvPr>
        </p:nvSpPr>
        <p:spPr/>
        <p:txBody>
          <a:bodyPr/>
          <a:lstStyle/>
          <a:p>
            <a:r>
              <a:rPr lang="zh-CN" altLang="en-US"/>
              <a:t>铬矿生态环境的监测与评估</a:t>
            </a:r>
            <a:endParaRPr lang="zh-CN" altLang="en-US"/>
          </a:p>
        </p:txBody>
      </p:sp>
      <p:sp>
        <p:nvSpPr>
          <p:cNvPr id="1049322" name="Freeform 27"/>
          <p:cNvSpPr/>
          <p:nvPr>
            <p:custDataLst>
              <p:tags r:id="rId2"/>
            </p:custDataLst>
          </p:nvPr>
        </p:nvSpPr>
        <p:spPr bwMode="auto">
          <a:xfrm>
            <a:off x="690958" y="5987748"/>
            <a:ext cx="186957" cy="171836"/>
          </a:xfrm>
          <a:custGeom>
            <a:gdLst>
              <a:gd name="T0" fmla="*/ 48 w 48"/>
              <a:gd name="T1" fmla="*/ 0 h 44"/>
              <a:gd name="T2" fmla="*/ 22 w 48"/>
              <a:gd name="T3" fmla="*/ 0 h 44"/>
              <a:gd name="T4" fmla="*/ 0 w 48"/>
              <a:gd name="T5" fmla="*/ 22 h 44"/>
              <a:gd name="T6" fmla="*/ 22 w 48"/>
              <a:gd name="T7" fmla="*/ 44 h 44"/>
              <a:gd name="T8" fmla="*/ 48 w 48"/>
              <a:gd name="T9" fmla="*/ 44 h 44"/>
              <a:gd name="T10" fmla="*/ 48 w 48"/>
              <a:gd name="T11" fmla="*/ 0 h 44"/>
            </a:gdLst>
            <a:cxnLst>
              <a:cxn ang="0">
                <a:pos x="T0" y="T1"/>
              </a:cxn>
              <a:cxn ang="0">
                <a:pos x="T2" y="T3"/>
              </a:cxn>
              <a:cxn ang="0">
                <a:pos x="T4" y="T5"/>
              </a:cxn>
              <a:cxn ang="0">
                <a:pos x="T6" y="T7"/>
              </a:cxn>
              <a:cxn ang="0">
                <a:pos x="T8" y="T9"/>
              </a:cxn>
              <a:cxn ang="0">
                <a:pos x="T10" y="T11"/>
              </a:cxn>
            </a:cxnLst>
            <a:rect l="0" t="0" r="r" b="b"/>
            <a:pathLst>
              <a:path w="48" h="44">
                <a:moveTo>
                  <a:pt x="48" y="0"/>
                </a:moveTo>
                <a:cubicBezTo>
                  <a:pt x="22" y="0"/>
                  <a:pt x="22" y="0"/>
                  <a:pt x="22" y="0"/>
                </a:cubicBezTo>
                <a:cubicBezTo>
                  <a:pt x="10" y="0"/>
                  <a:pt x="0" y="10"/>
                  <a:pt x="0" y="22"/>
                </a:cubicBezTo>
                <a:cubicBezTo>
                  <a:pt x="0" y="34"/>
                  <a:pt x="10" y="44"/>
                  <a:pt x="22" y="44"/>
                </a:cubicBezTo>
                <a:cubicBezTo>
                  <a:pt x="48" y="44"/>
                  <a:pt x="48" y="44"/>
                  <a:pt x="48" y="44"/>
                </a:cubicBezTo>
                <a:cubicBezTo>
                  <a:pt x="48" y="0"/>
                  <a:pt x="48" y="0"/>
                  <a:pt x="48" y="0"/>
                </a:cubicBezTo>
              </a:path>
            </a:pathLst>
          </a:custGeom>
          <a:solidFill>
            <a:schemeClr val="accent1">
              <a:lumMod val="5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24" name="矩形: 圆角 32"/>
          <p:cNvSpPr/>
          <p:nvPr>
            <p:custDataLst>
              <p:tags r:id="rId3"/>
            </p:custDataLst>
          </p:nvPr>
        </p:nvSpPr>
        <p:spPr>
          <a:xfrm flipH="1">
            <a:off x="819017" y="1490400"/>
            <a:ext cx="2208097" cy="4758891"/>
          </a:xfrm>
          <a:prstGeom prst="roundRect">
            <a:avLst>
              <a:gd name="adj" fmla="val 6580"/>
            </a:avLst>
          </a:prstGeom>
          <a:gradFill flip="none" rotWithShape="1">
            <a:gsLst>
              <a:gs pos="0">
                <a:schemeClr val="accent1">
                  <a:lumMod val="5000"/>
                  <a:lumOff val="95000"/>
                  <a:alpha val="0"/>
                </a:schemeClr>
              </a:gs>
              <a:gs pos="100000">
                <a:schemeClr val="accent1">
                  <a:lumMod val="20000"/>
                  <a:lumOff val="80000"/>
                </a:schemeClr>
              </a:gs>
            </a:gsLst>
            <a:lin ang="5400000" scaled="1"/>
          </a:gradFill>
          <a:ln w="9525">
            <a:gradFill flip="none" rotWithShape="1">
              <a:gsLst>
                <a:gs pos="0">
                  <a:schemeClr val="accent1">
                    <a:lumMod val="20000"/>
                    <a:lumOff val="80000"/>
                  </a:schemeClr>
                </a:gs>
                <a:gs pos="100000">
                  <a:schemeClr val="accent1">
                    <a:lumMod val="60000"/>
                    <a:lumOff val="40000"/>
                  </a:schemeClr>
                </a:gs>
              </a:gsLst>
              <a:lin ang="10800000" scaled="1"/>
            </a:gradFill>
            <a:round/>
          </a:ln>
        </p:spPr>
        <p:txBody>
          <a:bodyPr rot="0" spcFirstLastPara="0" vertOverflow="overflow" horzOverflow="overflow" vert="horz" wrap="square" lIns="91440" tIns="45720" rIns="91440" bIns="45720" numCol="1" spcCol="0" rtlCol="0" fromWordArt="0" anchor="t"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26" name="任意多边形: 形状 33"/>
          <p:cNvSpPr/>
          <p:nvPr>
            <p:custDataLst>
              <p:tags r:id="rId4"/>
            </p:custDataLst>
          </p:nvPr>
        </p:nvSpPr>
        <p:spPr bwMode="auto">
          <a:xfrm>
            <a:off x="690958" y="5188814"/>
            <a:ext cx="2183841" cy="903849"/>
          </a:xfrm>
          <a:custGeom>
            <a:gdLst>
              <a:gd name="connsiteX0" fmla="*/ 93486 w 2247900"/>
              <a:gd name="connsiteY0" fmla="*/ 0 h 1043773"/>
              <a:gd name="connsiteX1" fmla="*/ 2247900 w 2247900"/>
              <a:gd name="connsiteY1" fmla="*/ 0 h 1043773"/>
              <a:gd name="connsiteX2" fmla="*/ 2247900 w 2247900"/>
              <a:gd name="connsiteY2" fmla="*/ 222624 h 1043773"/>
              <a:gd name="connsiteX3" fmla="*/ 2247900 w 2247900"/>
              <a:gd name="connsiteY3" fmla="*/ 249412 h 1043773"/>
              <a:gd name="connsiteX4" fmla="*/ 2247900 w 2247900"/>
              <a:gd name="connsiteY4" fmla="*/ 249413 h 1043773"/>
              <a:gd name="connsiteX5" fmla="*/ 2247900 w 2247900"/>
              <a:gd name="connsiteY5" fmla="*/ 306504 h 1043773"/>
              <a:gd name="connsiteX6" fmla="*/ 2247900 w 2247900"/>
              <a:gd name="connsiteY6" fmla="*/ 840059 h 1043773"/>
              <a:gd name="connsiteX7" fmla="*/ 2137417 w 2247900"/>
              <a:gd name="connsiteY7" fmla="*/ 950404 h 1043773"/>
              <a:gd name="connsiteX8" fmla="*/ 93486 w 2247900"/>
              <a:gd name="connsiteY8" fmla="*/ 950404 h 1043773"/>
              <a:gd name="connsiteX9" fmla="*/ 0 w 2247900"/>
              <a:gd name="connsiteY9" fmla="*/ 1043773 h 1043773"/>
              <a:gd name="connsiteX10" fmla="*/ 0 w 2247900"/>
              <a:gd name="connsiteY10" fmla="*/ 372154 h 1043773"/>
              <a:gd name="connsiteX11" fmla="*/ 0 w 2247900"/>
              <a:gd name="connsiteY11" fmla="*/ 249413 h 1043773"/>
              <a:gd name="connsiteX12" fmla="*/ 0 w 2247900"/>
              <a:gd name="connsiteY12" fmla="*/ 249412 h 1043773"/>
              <a:gd name="connsiteX13" fmla="*/ 0 w 2247900"/>
              <a:gd name="connsiteY13" fmla="*/ 236028 h 1043773"/>
              <a:gd name="connsiteX14" fmla="*/ 0 w 2247900"/>
              <a:gd name="connsiteY14" fmla="*/ 93369 h 1043773"/>
              <a:gd name="connsiteX15" fmla="*/ 93486 w 2247900"/>
              <a:gd name="connsiteY15" fmla="*/ 0 h 10437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47900" h="1043773">
                <a:moveTo>
                  <a:pt x="93486" y="0"/>
                </a:moveTo>
                <a:cubicBezTo>
                  <a:pt x="2247900" y="0"/>
                  <a:pt x="2247900" y="0"/>
                  <a:pt x="2247900" y="0"/>
                </a:cubicBezTo>
                <a:cubicBezTo>
                  <a:pt x="2247900" y="79046"/>
                  <a:pt x="2247900" y="153150"/>
                  <a:pt x="2247900" y="222624"/>
                </a:cubicBezTo>
                <a:lnTo>
                  <a:pt x="2247900" y="249412"/>
                </a:lnTo>
                <a:lnTo>
                  <a:pt x="2247900" y="249413"/>
                </a:lnTo>
                <a:lnTo>
                  <a:pt x="2247900" y="306504"/>
                </a:lnTo>
                <a:cubicBezTo>
                  <a:pt x="2247900" y="840059"/>
                  <a:pt x="2247900" y="840059"/>
                  <a:pt x="2247900" y="840059"/>
                </a:cubicBezTo>
                <a:cubicBezTo>
                  <a:pt x="2247900" y="899476"/>
                  <a:pt x="2196908" y="950404"/>
                  <a:pt x="2137417" y="950404"/>
                </a:cubicBezTo>
                <a:cubicBezTo>
                  <a:pt x="93486" y="950404"/>
                  <a:pt x="93486" y="950404"/>
                  <a:pt x="93486" y="950404"/>
                </a:cubicBezTo>
                <a:cubicBezTo>
                  <a:pt x="42494" y="950404"/>
                  <a:pt x="4250" y="992845"/>
                  <a:pt x="0" y="1043773"/>
                </a:cubicBezTo>
                <a:cubicBezTo>
                  <a:pt x="0" y="1043773"/>
                  <a:pt x="0" y="710616"/>
                  <a:pt x="0" y="372154"/>
                </a:cubicBezTo>
                <a:lnTo>
                  <a:pt x="0" y="249413"/>
                </a:lnTo>
                <a:lnTo>
                  <a:pt x="0" y="249412"/>
                </a:lnTo>
                <a:lnTo>
                  <a:pt x="0" y="236028"/>
                </a:lnTo>
                <a:cubicBezTo>
                  <a:pt x="0" y="154643"/>
                  <a:pt x="0" y="101327"/>
                  <a:pt x="0" y="93369"/>
                </a:cubicBezTo>
                <a:cubicBezTo>
                  <a:pt x="0" y="42441"/>
                  <a:pt x="42494" y="0"/>
                  <a:pt x="93486" y="0"/>
                </a:cubicBezTo>
                <a:close/>
              </a:path>
            </a:pathLst>
          </a:custGeom>
          <a:gradFill flip="none" rotWithShape="1">
            <a:gsLst>
              <a:gs pos="0">
                <a:schemeClr val="accent1">
                  <a:lumMod val="60000"/>
                  <a:lumOff val="40000"/>
                </a:schemeClr>
              </a:gs>
              <a:gs pos="33000">
                <a:schemeClr val="accent1"/>
              </a:gs>
              <a:gs pos="100000">
                <a:schemeClr val="accent1">
                  <a:lumMod val="75000"/>
                </a:schemeClr>
              </a:gs>
            </a:gsLst>
            <a:lin ang="2700000" scaled="1"/>
          </a:gradFill>
          <a:ln w="9525" cap="rnd">
            <a:noFill/>
            <a:prstDash val="solid"/>
            <a:round/>
          </a:ln>
          <a:effectLst>
            <a:outerShdw blurRad="76200" dist="50800" dir="5400000" algn="ctr" rotWithShape="0">
              <a:schemeClr val="accent1">
                <a:lumMod val="7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defTabSz="913765"/>
            <a:endParaRPr lang="zh-CN" altLang="en-US" sz="2000" b="1">
              <a:solidFill>
                <a:schemeClr val="bg1"/>
              </a:solidFill>
            </a:endParaRPr>
          </a:p>
        </p:txBody>
      </p:sp>
      <p:sp>
        <p:nvSpPr>
          <p:cNvPr id="1049328" name="正文"/>
          <p:cNvSpPr txBox="1"/>
          <p:nvPr>
            <p:custDataLst>
              <p:tags r:id="rId5"/>
            </p:custDataLst>
          </p:nvPr>
        </p:nvSpPr>
        <p:spPr>
          <a:xfrm>
            <a:off x="952172" y="1580232"/>
            <a:ext cx="1941988" cy="3589087"/>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spcAft>
                <a:spcPts val="1000"/>
              </a:spcAft>
            </a:pPr>
            <a:r>
              <a:rPr lang="zh-CN" altLang="en-US" sz="1600" spc="150">
                <a:solidFill>
                  <a:schemeClr val="tx1">
                    <a:lumMod val="65000"/>
                    <a:lumOff val="35000"/>
                  </a:schemeClr>
                </a:solidFill>
                <a:latin typeface="+mn-ea"/>
              </a:rPr>
              <a:t>监测方法：遥感技术、现场监测、实验室分析等</a:t>
            </a:r>
            <a:endParaRPr lang="zh-CN" altLang="en-US" sz="1600" spc="150">
              <a:solidFill>
                <a:schemeClr val="tx1">
                  <a:lumMod val="65000"/>
                  <a:lumOff val="35000"/>
                </a:schemeClr>
              </a:solidFill>
              <a:latin typeface="+mn-ea"/>
            </a:endParaRPr>
          </a:p>
        </p:txBody>
      </p:sp>
      <p:sp>
        <p:nvSpPr>
          <p:cNvPr id="1049330" name="标题"/>
          <p:cNvSpPr txBox="1"/>
          <p:nvPr>
            <p:custDataLst>
              <p:tags r:id="rId6"/>
            </p:custDataLst>
          </p:nvPr>
        </p:nvSpPr>
        <p:spPr>
          <a:xfrm>
            <a:off x="759766" y="5237872"/>
            <a:ext cx="2087863" cy="658713"/>
          </a:xfrm>
          <a:prstGeom prst="rect">
            <a:avLst/>
          </a:prstGeom>
          <a:noFill/>
        </p:spPr>
        <p:txBody>
          <a:bodyPr wrap="square" lIns="90000" tIns="46800" rIns="9000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spc="300">
                <a:solidFill>
                  <a:schemeClr val="lt1">
                    <a:lumMod val="100000"/>
                  </a:schemeClr>
                </a:solidFill>
                <a:latin typeface="+mj-ea"/>
                <a:ea typeface="+mj-ea"/>
              </a:rPr>
              <a:t>添加标题</a:t>
            </a:r>
            <a:endParaRPr lang="zh-CN" altLang="en-US" sz="2800" b="1" spc="300">
              <a:solidFill>
                <a:schemeClr val="lt1">
                  <a:lumMod val="100000"/>
                </a:schemeClr>
              </a:solidFill>
              <a:latin typeface="+mj-ea"/>
              <a:ea typeface="+mj-ea"/>
            </a:endParaRPr>
          </a:p>
        </p:txBody>
      </p:sp>
      <p:sp>
        <p:nvSpPr>
          <p:cNvPr id="1049332" name="Freeform 27"/>
          <p:cNvSpPr/>
          <p:nvPr>
            <p:custDataLst>
              <p:tags r:id="rId7"/>
            </p:custDataLst>
          </p:nvPr>
        </p:nvSpPr>
        <p:spPr bwMode="auto">
          <a:xfrm>
            <a:off x="3513348" y="5987748"/>
            <a:ext cx="186957" cy="171836"/>
          </a:xfrm>
          <a:custGeom>
            <a:gdLst>
              <a:gd name="T0" fmla="*/ 48 w 48"/>
              <a:gd name="T1" fmla="*/ 0 h 44"/>
              <a:gd name="T2" fmla="*/ 22 w 48"/>
              <a:gd name="T3" fmla="*/ 0 h 44"/>
              <a:gd name="T4" fmla="*/ 0 w 48"/>
              <a:gd name="T5" fmla="*/ 22 h 44"/>
              <a:gd name="T6" fmla="*/ 22 w 48"/>
              <a:gd name="T7" fmla="*/ 44 h 44"/>
              <a:gd name="T8" fmla="*/ 48 w 48"/>
              <a:gd name="T9" fmla="*/ 44 h 44"/>
              <a:gd name="T10" fmla="*/ 48 w 48"/>
              <a:gd name="T11" fmla="*/ 0 h 44"/>
            </a:gdLst>
            <a:cxnLst>
              <a:cxn ang="0">
                <a:pos x="T0" y="T1"/>
              </a:cxn>
              <a:cxn ang="0">
                <a:pos x="T2" y="T3"/>
              </a:cxn>
              <a:cxn ang="0">
                <a:pos x="T4" y="T5"/>
              </a:cxn>
              <a:cxn ang="0">
                <a:pos x="T6" y="T7"/>
              </a:cxn>
              <a:cxn ang="0">
                <a:pos x="T8" y="T9"/>
              </a:cxn>
              <a:cxn ang="0">
                <a:pos x="T10" y="T11"/>
              </a:cxn>
            </a:cxnLst>
            <a:rect l="0" t="0" r="r" b="b"/>
            <a:pathLst>
              <a:path w="48" h="44">
                <a:moveTo>
                  <a:pt x="48" y="0"/>
                </a:moveTo>
                <a:cubicBezTo>
                  <a:pt x="22" y="0"/>
                  <a:pt x="22" y="0"/>
                  <a:pt x="22" y="0"/>
                </a:cubicBezTo>
                <a:cubicBezTo>
                  <a:pt x="10" y="0"/>
                  <a:pt x="0" y="10"/>
                  <a:pt x="0" y="22"/>
                </a:cubicBezTo>
                <a:cubicBezTo>
                  <a:pt x="0" y="34"/>
                  <a:pt x="10" y="44"/>
                  <a:pt x="22" y="44"/>
                </a:cubicBezTo>
                <a:cubicBezTo>
                  <a:pt x="48" y="44"/>
                  <a:pt x="48" y="44"/>
                  <a:pt x="48" y="44"/>
                </a:cubicBezTo>
                <a:cubicBezTo>
                  <a:pt x="48" y="0"/>
                  <a:pt x="48" y="0"/>
                  <a:pt x="48" y="0"/>
                </a:cubicBezTo>
              </a:path>
            </a:pathLst>
          </a:custGeom>
          <a:solidFill>
            <a:schemeClr val="accent1">
              <a:lumMod val="5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34" name="矩形: 圆角 38"/>
          <p:cNvSpPr/>
          <p:nvPr>
            <p:custDataLst>
              <p:tags r:id="rId8"/>
            </p:custDataLst>
          </p:nvPr>
        </p:nvSpPr>
        <p:spPr>
          <a:xfrm flipH="1">
            <a:off x="3641407" y="1490400"/>
            <a:ext cx="2208097" cy="4758891"/>
          </a:xfrm>
          <a:prstGeom prst="roundRect">
            <a:avLst>
              <a:gd name="adj" fmla="val 6580"/>
            </a:avLst>
          </a:prstGeom>
          <a:gradFill flip="none" rotWithShape="1">
            <a:gsLst>
              <a:gs pos="0">
                <a:schemeClr val="accent1">
                  <a:lumMod val="5000"/>
                  <a:lumOff val="95000"/>
                  <a:alpha val="0"/>
                </a:schemeClr>
              </a:gs>
              <a:gs pos="100000">
                <a:schemeClr val="accent1">
                  <a:lumMod val="20000"/>
                  <a:lumOff val="80000"/>
                </a:schemeClr>
              </a:gs>
            </a:gsLst>
            <a:lin ang="5400000" scaled="1"/>
          </a:gradFill>
          <a:ln w="9525">
            <a:gradFill flip="none" rotWithShape="1">
              <a:gsLst>
                <a:gs pos="0">
                  <a:schemeClr val="accent1">
                    <a:lumMod val="20000"/>
                    <a:lumOff val="80000"/>
                  </a:schemeClr>
                </a:gs>
                <a:gs pos="100000">
                  <a:schemeClr val="accent1">
                    <a:lumMod val="60000"/>
                    <a:lumOff val="40000"/>
                  </a:schemeClr>
                </a:gs>
              </a:gsLst>
              <a:lin ang="10800000" scaled="1"/>
            </a:gradFill>
            <a:round/>
          </a:ln>
        </p:spPr>
        <p:txBody>
          <a:bodyPr rot="0" spcFirstLastPara="0" vertOverflow="overflow" horzOverflow="overflow" vert="horz" wrap="square" lIns="91440" tIns="45720" rIns="91440" bIns="45720" numCol="1" spcCol="0" rtlCol="0" fromWordArt="0" anchor="t"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36" name="任意多边形: 形状 39"/>
          <p:cNvSpPr/>
          <p:nvPr>
            <p:custDataLst>
              <p:tags r:id="rId9"/>
            </p:custDataLst>
          </p:nvPr>
        </p:nvSpPr>
        <p:spPr bwMode="auto">
          <a:xfrm>
            <a:off x="3513348" y="5188814"/>
            <a:ext cx="2183841" cy="903849"/>
          </a:xfrm>
          <a:custGeom>
            <a:gdLst>
              <a:gd name="connsiteX0" fmla="*/ 93486 w 2247900"/>
              <a:gd name="connsiteY0" fmla="*/ 0 h 1043773"/>
              <a:gd name="connsiteX1" fmla="*/ 2247900 w 2247900"/>
              <a:gd name="connsiteY1" fmla="*/ 0 h 1043773"/>
              <a:gd name="connsiteX2" fmla="*/ 2247900 w 2247900"/>
              <a:gd name="connsiteY2" fmla="*/ 222624 h 1043773"/>
              <a:gd name="connsiteX3" fmla="*/ 2247900 w 2247900"/>
              <a:gd name="connsiteY3" fmla="*/ 249412 h 1043773"/>
              <a:gd name="connsiteX4" fmla="*/ 2247900 w 2247900"/>
              <a:gd name="connsiteY4" fmla="*/ 249413 h 1043773"/>
              <a:gd name="connsiteX5" fmla="*/ 2247900 w 2247900"/>
              <a:gd name="connsiteY5" fmla="*/ 306504 h 1043773"/>
              <a:gd name="connsiteX6" fmla="*/ 2247900 w 2247900"/>
              <a:gd name="connsiteY6" fmla="*/ 840059 h 1043773"/>
              <a:gd name="connsiteX7" fmla="*/ 2137417 w 2247900"/>
              <a:gd name="connsiteY7" fmla="*/ 950404 h 1043773"/>
              <a:gd name="connsiteX8" fmla="*/ 93486 w 2247900"/>
              <a:gd name="connsiteY8" fmla="*/ 950404 h 1043773"/>
              <a:gd name="connsiteX9" fmla="*/ 0 w 2247900"/>
              <a:gd name="connsiteY9" fmla="*/ 1043773 h 1043773"/>
              <a:gd name="connsiteX10" fmla="*/ 0 w 2247900"/>
              <a:gd name="connsiteY10" fmla="*/ 372154 h 1043773"/>
              <a:gd name="connsiteX11" fmla="*/ 0 w 2247900"/>
              <a:gd name="connsiteY11" fmla="*/ 249413 h 1043773"/>
              <a:gd name="connsiteX12" fmla="*/ 0 w 2247900"/>
              <a:gd name="connsiteY12" fmla="*/ 249412 h 1043773"/>
              <a:gd name="connsiteX13" fmla="*/ 0 w 2247900"/>
              <a:gd name="connsiteY13" fmla="*/ 236028 h 1043773"/>
              <a:gd name="connsiteX14" fmla="*/ 0 w 2247900"/>
              <a:gd name="connsiteY14" fmla="*/ 93369 h 1043773"/>
              <a:gd name="connsiteX15" fmla="*/ 93486 w 2247900"/>
              <a:gd name="connsiteY15" fmla="*/ 0 h 10437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47900" h="1043773">
                <a:moveTo>
                  <a:pt x="93486" y="0"/>
                </a:moveTo>
                <a:cubicBezTo>
                  <a:pt x="2247900" y="0"/>
                  <a:pt x="2247900" y="0"/>
                  <a:pt x="2247900" y="0"/>
                </a:cubicBezTo>
                <a:cubicBezTo>
                  <a:pt x="2247900" y="79046"/>
                  <a:pt x="2247900" y="153150"/>
                  <a:pt x="2247900" y="222624"/>
                </a:cubicBezTo>
                <a:lnTo>
                  <a:pt x="2247900" y="249412"/>
                </a:lnTo>
                <a:lnTo>
                  <a:pt x="2247900" y="249413"/>
                </a:lnTo>
                <a:lnTo>
                  <a:pt x="2247900" y="306504"/>
                </a:lnTo>
                <a:cubicBezTo>
                  <a:pt x="2247900" y="840059"/>
                  <a:pt x="2247900" y="840059"/>
                  <a:pt x="2247900" y="840059"/>
                </a:cubicBezTo>
                <a:cubicBezTo>
                  <a:pt x="2247900" y="899476"/>
                  <a:pt x="2196908" y="950404"/>
                  <a:pt x="2137417" y="950404"/>
                </a:cubicBezTo>
                <a:cubicBezTo>
                  <a:pt x="93486" y="950404"/>
                  <a:pt x="93486" y="950404"/>
                  <a:pt x="93486" y="950404"/>
                </a:cubicBezTo>
                <a:cubicBezTo>
                  <a:pt x="42494" y="950404"/>
                  <a:pt x="4250" y="992845"/>
                  <a:pt x="0" y="1043773"/>
                </a:cubicBezTo>
                <a:cubicBezTo>
                  <a:pt x="0" y="1043773"/>
                  <a:pt x="0" y="710616"/>
                  <a:pt x="0" y="372154"/>
                </a:cubicBezTo>
                <a:lnTo>
                  <a:pt x="0" y="249413"/>
                </a:lnTo>
                <a:lnTo>
                  <a:pt x="0" y="249412"/>
                </a:lnTo>
                <a:lnTo>
                  <a:pt x="0" y="236028"/>
                </a:lnTo>
                <a:cubicBezTo>
                  <a:pt x="0" y="154643"/>
                  <a:pt x="0" y="101327"/>
                  <a:pt x="0" y="93369"/>
                </a:cubicBezTo>
                <a:cubicBezTo>
                  <a:pt x="0" y="42441"/>
                  <a:pt x="42494" y="0"/>
                  <a:pt x="93486" y="0"/>
                </a:cubicBezTo>
                <a:close/>
              </a:path>
            </a:pathLst>
          </a:custGeom>
          <a:gradFill flip="none" rotWithShape="1">
            <a:gsLst>
              <a:gs pos="0">
                <a:schemeClr val="accent1">
                  <a:lumMod val="60000"/>
                  <a:lumOff val="40000"/>
                </a:schemeClr>
              </a:gs>
              <a:gs pos="33000">
                <a:schemeClr val="accent1"/>
              </a:gs>
              <a:gs pos="100000">
                <a:schemeClr val="accent1">
                  <a:lumMod val="75000"/>
                </a:schemeClr>
              </a:gs>
            </a:gsLst>
            <a:lin ang="2700000" scaled="1"/>
          </a:gradFill>
          <a:ln w="9525" cap="rnd">
            <a:noFill/>
            <a:prstDash val="solid"/>
            <a:round/>
          </a:ln>
          <a:effectLst>
            <a:outerShdw blurRad="76200" dist="50800" dir="5400000" algn="ctr" rotWithShape="0">
              <a:schemeClr val="accent1">
                <a:lumMod val="7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defTabSz="913765"/>
            <a:endParaRPr lang="zh-CN" altLang="en-US" sz="2000" b="1">
              <a:solidFill>
                <a:schemeClr val="bg1"/>
              </a:solidFill>
            </a:endParaRPr>
          </a:p>
        </p:txBody>
      </p:sp>
      <p:sp>
        <p:nvSpPr>
          <p:cNvPr id="1049338" name="正文"/>
          <p:cNvSpPr txBox="1"/>
          <p:nvPr>
            <p:custDataLst>
              <p:tags r:id="rId10"/>
            </p:custDataLst>
          </p:nvPr>
        </p:nvSpPr>
        <p:spPr>
          <a:xfrm>
            <a:off x="3774563" y="1580232"/>
            <a:ext cx="1941988" cy="3589087"/>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spcAft>
                <a:spcPts val="1000"/>
              </a:spcAft>
            </a:pPr>
            <a:r>
              <a:rPr lang="zh-CN" altLang="en-US" sz="1600" spc="150">
                <a:solidFill>
                  <a:schemeClr val="tx1">
                    <a:lumMod val="65000"/>
                    <a:lumOff val="35000"/>
                  </a:schemeClr>
                </a:solidFill>
                <a:latin typeface="+mn-ea"/>
              </a:rPr>
              <a:t>评估指标：土壤质量、水质、空气污染等</a:t>
            </a:r>
            <a:endParaRPr lang="zh-CN" altLang="en-US" sz="1600" spc="150">
              <a:solidFill>
                <a:schemeClr val="tx1">
                  <a:lumMod val="65000"/>
                  <a:lumOff val="35000"/>
                </a:schemeClr>
              </a:solidFill>
              <a:latin typeface="+mn-ea"/>
            </a:endParaRPr>
          </a:p>
        </p:txBody>
      </p:sp>
      <p:sp>
        <p:nvSpPr>
          <p:cNvPr id="1049340" name="标题"/>
          <p:cNvSpPr txBox="1"/>
          <p:nvPr>
            <p:custDataLst>
              <p:tags r:id="rId11"/>
            </p:custDataLst>
          </p:nvPr>
        </p:nvSpPr>
        <p:spPr>
          <a:xfrm>
            <a:off x="3582156" y="5237872"/>
            <a:ext cx="2087863" cy="658713"/>
          </a:xfrm>
          <a:prstGeom prst="rect">
            <a:avLst/>
          </a:prstGeom>
          <a:noFill/>
        </p:spPr>
        <p:txBody>
          <a:bodyPr wrap="square" lIns="90000" tIns="46800" rIns="9000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spc="300">
                <a:solidFill>
                  <a:schemeClr val="lt1">
                    <a:lumMod val="100000"/>
                  </a:schemeClr>
                </a:solidFill>
                <a:latin typeface="+mj-ea"/>
                <a:ea typeface="+mj-ea"/>
              </a:rPr>
              <a:t>添加标题</a:t>
            </a:r>
            <a:endParaRPr lang="zh-CN" altLang="en-US" sz="2800" b="1" spc="300">
              <a:solidFill>
                <a:schemeClr val="lt1">
                  <a:lumMod val="100000"/>
                </a:schemeClr>
              </a:solidFill>
              <a:latin typeface="+mj-ea"/>
              <a:ea typeface="+mj-ea"/>
            </a:endParaRPr>
          </a:p>
        </p:txBody>
      </p:sp>
      <p:sp>
        <p:nvSpPr>
          <p:cNvPr id="1049342" name="Freeform 27"/>
          <p:cNvSpPr/>
          <p:nvPr>
            <p:custDataLst>
              <p:tags r:id="rId12"/>
            </p:custDataLst>
          </p:nvPr>
        </p:nvSpPr>
        <p:spPr bwMode="auto">
          <a:xfrm>
            <a:off x="6335738" y="5987748"/>
            <a:ext cx="186957" cy="171836"/>
          </a:xfrm>
          <a:custGeom>
            <a:gdLst>
              <a:gd name="T0" fmla="*/ 48 w 48"/>
              <a:gd name="T1" fmla="*/ 0 h 44"/>
              <a:gd name="T2" fmla="*/ 22 w 48"/>
              <a:gd name="T3" fmla="*/ 0 h 44"/>
              <a:gd name="T4" fmla="*/ 0 w 48"/>
              <a:gd name="T5" fmla="*/ 22 h 44"/>
              <a:gd name="T6" fmla="*/ 22 w 48"/>
              <a:gd name="T7" fmla="*/ 44 h 44"/>
              <a:gd name="T8" fmla="*/ 48 w 48"/>
              <a:gd name="T9" fmla="*/ 44 h 44"/>
              <a:gd name="T10" fmla="*/ 48 w 48"/>
              <a:gd name="T11" fmla="*/ 0 h 44"/>
            </a:gdLst>
            <a:cxnLst>
              <a:cxn ang="0">
                <a:pos x="T0" y="T1"/>
              </a:cxn>
              <a:cxn ang="0">
                <a:pos x="T2" y="T3"/>
              </a:cxn>
              <a:cxn ang="0">
                <a:pos x="T4" y="T5"/>
              </a:cxn>
              <a:cxn ang="0">
                <a:pos x="T6" y="T7"/>
              </a:cxn>
              <a:cxn ang="0">
                <a:pos x="T8" y="T9"/>
              </a:cxn>
              <a:cxn ang="0">
                <a:pos x="T10" y="T11"/>
              </a:cxn>
            </a:cxnLst>
            <a:rect l="0" t="0" r="r" b="b"/>
            <a:pathLst>
              <a:path w="48" h="44">
                <a:moveTo>
                  <a:pt x="48" y="0"/>
                </a:moveTo>
                <a:cubicBezTo>
                  <a:pt x="22" y="0"/>
                  <a:pt x="22" y="0"/>
                  <a:pt x="22" y="0"/>
                </a:cubicBezTo>
                <a:cubicBezTo>
                  <a:pt x="10" y="0"/>
                  <a:pt x="0" y="10"/>
                  <a:pt x="0" y="22"/>
                </a:cubicBezTo>
                <a:cubicBezTo>
                  <a:pt x="0" y="34"/>
                  <a:pt x="10" y="44"/>
                  <a:pt x="22" y="44"/>
                </a:cubicBezTo>
                <a:cubicBezTo>
                  <a:pt x="48" y="44"/>
                  <a:pt x="48" y="44"/>
                  <a:pt x="48" y="44"/>
                </a:cubicBezTo>
                <a:cubicBezTo>
                  <a:pt x="48" y="0"/>
                  <a:pt x="48" y="0"/>
                  <a:pt x="48" y="0"/>
                </a:cubicBezTo>
              </a:path>
            </a:pathLst>
          </a:custGeom>
          <a:solidFill>
            <a:schemeClr val="accent1">
              <a:lumMod val="5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44" name="矩形: 圆角 68"/>
          <p:cNvSpPr/>
          <p:nvPr>
            <p:custDataLst>
              <p:tags r:id="rId13"/>
            </p:custDataLst>
          </p:nvPr>
        </p:nvSpPr>
        <p:spPr>
          <a:xfrm flipH="1">
            <a:off x="6463797" y="1490400"/>
            <a:ext cx="2208097" cy="4758891"/>
          </a:xfrm>
          <a:prstGeom prst="roundRect">
            <a:avLst>
              <a:gd name="adj" fmla="val 6580"/>
            </a:avLst>
          </a:prstGeom>
          <a:gradFill flip="none" rotWithShape="1">
            <a:gsLst>
              <a:gs pos="0">
                <a:schemeClr val="accent1">
                  <a:lumMod val="5000"/>
                  <a:lumOff val="95000"/>
                  <a:alpha val="0"/>
                </a:schemeClr>
              </a:gs>
              <a:gs pos="100000">
                <a:schemeClr val="accent1">
                  <a:lumMod val="20000"/>
                  <a:lumOff val="80000"/>
                </a:schemeClr>
              </a:gs>
            </a:gsLst>
            <a:lin ang="5400000" scaled="1"/>
          </a:gradFill>
          <a:ln w="9525">
            <a:gradFill flip="none" rotWithShape="1">
              <a:gsLst>
                <a:gs pos="0">
                  <a:schemeClr val="accent1">
                    <a:lumMod val="20000"/>
                    <a:lumOff val="80000"/>
                  </a:schemeClr>
                </a:gs>
                <a:gs pos="100000">
                  <a:schemeClr val="accent1">
                    <a:lumMod val="60000"/>
                    <a:lumOff val="40000"/>
                  </a:schemeClr>
                </a:gs>
              </a:gsLst>
              <a:lin ang="10800000" scaled="1"/>
            </a:gradFill>
            <a:round/>
          </a:ln>
        </p:spPr>
        <p:txBody>
          <a:bodyPr rot="0" spcFirstLastPara="0" vertOverflow="overflow" horzOverflow="overflow" vert="horz" wrap="square" lIns="91440" tIns="45720" rIns="91440" bIns="45720" numCol="1" spcCol="0" rtlCol="0" fromWordArt="0" anchor="t"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46" name="任意多边形: 形状 69"/>
          <p:cNvSpPr/>
          <p:nvPr>
            <p:custDataLst>
              <p:tags r:id="rId14"/>
            </p:custDataLst>
          </p:nvPr>
        </p:nvSpPr>
        <p:spPr bwMode="auto">
          <a:xfrm>
            <a:off x="6335738" y="5188814"/>
            <a:ext cx="2183841" cy="903849"/>
          </a:xfrm>
          <a:custGeom>
            <a:gdLst>
              <a:gd name="connsiteX0" fmla="*/ 93486 w 2247900"/>
              <a:gd name="connsiteY0" fmla="*/ 0 h 1043773"/>
              <a:gd name="connsiteX1" fmla="*/ 2247900 w 2247900"/>
              <a:gd name="connsiteY1" fmla="*/ 0 h 1043773"/>
              <a:gd name="connsiteX2" fmla="*/ 2247900 w 2247900"/>
              <a:gd name="connsiteY2" fmla="*/ 222624 h 1043773"/>
              <a:gd name="connsiteX3" fmla="*/ 2247900 w 2247900"/>
              <a:gd name="connsiteY3" fmla="*/ 249412 h 1043773"/>
              <a:gd name="connsiteX4" fmla="*/ 2247900 w 2247900"/>
              <a:gd name="connsiteY4" fmla="*/ 249413 h 1043773"/>
              <a:gd name="connsiteX5" fmla="*/ 2247900 w 2247900"/>
              <a:gd name="connsiteY5" fmla="*/ 306504 h 1043773"/>
              <a:gd name="connsiteX6" fmla="*/ 2247900 w 2247900"/>
              <a:gd name="connsiteY6" fmla="*/ 840059 h 1043773"/>
              <a:gd name="connsiteX7" fmla="*/ 2137417 w 2247900"/>
              <a:gd name="connsiteY7" fmla="*/ 950404 h 1043773"/>
              <a:gd name="connsiteX8" fmla="*/ 93486 w 2247900"/>
              <a:gd name="connsiteY8" fmla="*/ 950404 h 1043773"/>
              <a:gd name="connsiteX9" fmla="*/ 0 w 2247900"/>
              <a:gd name="connsiteY9" fmla="*/ 1043773 h 1043773"/>
              <a:gd name="connsiteX10" fmla="*/ 0 w 2247900"/>
              <a:gd name="connsiteY10" fmla="*/ 372154 h 1043773"/>
              <a:gd name="connsiteX11" fmla="*/ 0 w 2247900"/>
              <a:gd name="connsiteY11" fmla="*/ 249413 h 1043773"/>
              <a:gd name="connsiteX12" fmla="*/ 0 w 2247900"/>
              <a:gd name="connsiteY12" fmla="*/ 249412 h 1043773"/>
              <a:gd name="connsiteX13" fmla="*/ 0 w 2247900"/>
              <a:gd name="connsiteY13" fmla="*/ 236028 h 1043773"/>
              <a:gd name="connsiteX14" fmla="*/ 0 w 2247900"/>
              <a:gd name="connsiteY14" fmla="*/ 93369 h 1043773"/>
              <a:gd name="connsiteX15" fmla="*/ 93486 w 2247900"/>
              <a:gd name="connsiteY15" fmla="*/ 0 h 10437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47900" h="1043773">
                <a:moveTo>
                  <a:pt x="93486" y="0"/>
                </a:moveTo>
                <a:cubicBezTo>
                  <a:pt x="2247900" y="0"/>
                  <a:pt x="2247900" y="0"/>
                  <a:pt x="2247900" y="0"/>
                </a:cubicBezTo>
                <a:cubicBezTo>
                  <a:pt x="2247900" y="79046"/>
                  <a:pt x="2247900" y="153150"/>
                  <a:pt x="2247900" y="222624"/>
                </a:cubicBezTo>
                <a:lnTo>
                  <a:pt x="2247900" y="249412"/>
                </a:lnTo>
                <a:lnTo>
                  <a:pt x="2247900" y="249413"/>
                </a:lnTo>
                <a:lnTo>
                  <a:pt x="2247900" y="306504"/>
                </a:lnTo>
                <a:cubicBezTo>
                  <a:pt x="2247900" y="840059"/>
                  <a:pt x="2247900" y="840059"/>
                  <a:pt x="2247900" y="840059"/>
                </a:cubicBezTo>
                <a:cubicBezTo>
                  <a:pt x="2247900" y="899476"/>
                  <a:pt x="2196908" y="950404"/>
                  <a:pt x="2137417" y="950404"/>
                </a:cubicBezTo>
                <a:cubicBezTo>
                  <a:pt x="93486" y="950404"/>
                  <a:pt x="93486" y="950404"/>
                  <a:pt x="93486" y="950404"/>
                </a:cubicBezTo>
                <a:cubicBezTo>
                  <a:pt x="42494" y="950404"/>
                  <a:pt x="4250" y="992845"/>
                  <a:pt x="0" y="1043773"/>
                </a:cubicBezTo>
                <a:cubicBezTo>
                  <a:pt x="0" y="1043773"/>
                  <a:pt x="0" y="710616"/>
                  <a:pt x="0" y="372154"/>
                </a:cubicBezTo>
                <a:lnTo>
                  <a:pt x="0" y="249413"/>
                </a:lnTo>
                <a:lnTo>
                  <a:pt x="0" y="249412"/>
                </a:lnTo>
                <a:lnTo>
                  <a:pt x="0" y="236028"/>
                </a:lnTo>
                <a:cubicBezTo>
                  <a:pt x="0" y="154643"/>
                  <a:pt x="0" y="101327"/>
                  <a:pt x="0" y="93369"/>
                </a:cubicBezTo>
                <a:cubicBezTo>
                  <a:pt x="0" y="42441"/>
                  <a:pt x="42494" y="0"/>
                  <a:pt x="93486" y="0"/>
                </a:cubicBezTo>
                <a:close/>
              </a:path>
            </a:pathLst>
          </a:custGeom>
          <a:gradFill flip="none" rotWithShape="1">
            <a:gsLst>
              <a:gs pos="0">
                <a:schemeClr val="accent1">
                  <a:lumMod val="60000"/>
                  <a:lumOff val="40000"/>
                </a:schemeClr>
              </a:gs>
              <a:gs pos="33000">
                <a:schemeClr val="accent1"/>
              </a:gs>
              <a:gs pos="100000">
                <a:schemeClr val="accent1">
                  <a:lumMod val="75000"/>
                </a:schemeClr>
              </a:gs>
            </a:gsLst>
            <a:lin ang="2700000" scaled="1"/>
          </a:gradFill>
          <a:ln w="9525" cap="rnd">
            <a:noFill/>
            <a:prstDash val="solid"/>
            <a:round/>
          </a:ln>
          <a:effectLst>
            <a:outerShdw blurRad="76200" dist="50800" dir="5400000" algn="ctr" rotWithShape="0">
              <a:schemeClr val="accent1">
                <a:lumMod val="7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defTabSz="913765"/>
            <a:endParaRPr lang="zh-CN" altLang="en-US" sz="2000" b="1">
              <a:solidFill>
                <a:schemeClr val="bg1"/>
              </a:solidFill>
            </a:endParaRPr>
          </a:p>
        </p:txBody>
      </p:sp>
      <p:sp>
        <p:nvSpPr>
          <p:cNvPr id="1049348" name="正文"/>
          <p:cNvSpPr txBox="1"/>
          <p:nvPr>
            <p:custDataLst>
              <p:tags r:id="rId15"/>
            </p:custDataLst>
          </p:nvPr>
        </p:nvSpPr>
        <p:spPr>
          <a:xfrm>
            <a:off x="6596953" y="1580232"/>
            <a:ext cx="1941988" cy="3589087"/>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spcAft>
                <a:spcPts val="1000"/>
              </a:spcAft>
            </a:pPr>
            <a:r>
              <a:rPr lang="zh-CN" altLang="en-US" sz="1600" spc="150">
                <a:solidFill>
                  <a:schemeClr val="tx1">
                    <a:lumMod val="65000"/>
                    <a:lumOff val="35000"/>
                  </a:schemeClr>
                </a:solidFill>
                <a:latin typeface="+mn-ea"/>
              </a:rPr>
              <a:t>评估标准：国家环保标准、行业标准等</a:t>
            </a:r>
            <a:endParaRPr lang="zh-CN" altLang="en-US" sz="1600" spc="150">
              <a:solidFill>
                <a:schemeClr val="tx1">
                  <a:lumMod val="65000"/>
                  <a:lumOff val="35000"/>
                </a:schemeClr>
              </a:solidFill>
              <a:latin typeface="+mn-ea"/>
            </a:endParaRPr>
          </a:p>
        </p:txBody>
      </p:sp>
      <p:sp>
        <p:nvSpPr>
          <p:cNvPr id="1049350" name="标题"/>
          <p:cNvSpPr txBox="1"/>
          <p:nvPr>
            <p:custDataLst>
              <p:tags r:id="rId16"/>
            </p:custDataLst>
          </p:nvPr>
        </p:nvSpPr>
        <p:spPr>
          <a:xfrm>
            <a:off x="6404546" y="5237872"/>
            <a:ext cx="2087863" cy="658713"/>
          </a:xfrm>
          <a:prstGeom prst="rect">
            <a:avLst/>
          </a:prstGeom>
          <a:noFill/>
        </p:spPr>
        <p:txBody>
          <a:bodyPr wrap="square" lIns="90000" tIns="46800" rIns="9000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spc="300">
                <a:solidFill>
                  <a:schemeClr val="lt1">
                    <a:lumMod val="100000"/>
                  </a:schemeClr>
                </a:solidFill>
                <a:latin typeface="+mj-ea"/>
                <a:ea typeface="+mj-ea"/>
              </a:rPr>
              <a:t>添加标题</a:t>
            </a:r>
            <a:endParaRPr lang="zh-CN" altLang="en-US" sz="2800" b="1" spc="300">
              <a:solidFill>
                <a:schemeClr val="lt1">
                  <a:lumMod val="100000"/>
                </a:schemeClr>
              </a:solidFill>
              <a:latin typeface="+mj-ea"/>
              <a:ea typeface="+mj-ea"/>
            </a:endParaRPr>
          </a:p>
        </p:txBody>
      </p:sp>
      <p:sp>
        <p:nvSpPr>
          <p:cNvPr id="1049352" name="Freeform 27"/>
          <p:cNvSpPr/>
          <p:nvPr>
            <p:custDataLst>
              <p:tags r:id="rId17"/>
            </p:custDataLst>
          </p:nvPr>
        </p:nvSpPr>
        <p:spPr bwMode="auto">
          <a:xfrm>
            <a:off x="9158129" y="5987748"/>
            <a:ext cx="186957" cy="171836"/>
          </a:xfrm>
          <a:custGeom>
            <a:gdLst>
              <a:gd name="T0" fmla="*/ 48 w 48"/>
              <a:gd name="T1" fmla="*/ 0 h 44"/>
              <a:gd name="T2" fmla="*/ 22 w 48"/>
              <a:gd name="T3" fmla="*/ 0 h 44"/>
              <a:gd name="T4" fmla="*/ 0 w 48"/>
              <a:gd name="T5" fmla="*/ 22 h 44"/>
              <a:gd name="T6" fmla="*/ 22 w 48"/>
              <a:gd name="T7" fmla="*/ 44 h 44"/>
              <a:gd name="T8" fmla="*/ 48 w 48"/>
              <a:gd name="T9" fmla="*/ 44 h 44"/>
              <a:gd name="T10" fmla="*/ 48 w 48"/>
              <a:gd name="T11" fmla="*/ 0 h 44"/>
            </a:gdLst>
            <a:cxnLst>
              <a:cxn ang="0">
                <a:pos x="T0" y="T1"/>
              </a:cxn>
              <a:cxn ang="0">
                <a:pos x="T2" y="T3"/>
              </a:cxn>
              <a:cxn ang="0">
                <a:pos x="T4" y="T5"/>
              </a:cxn>
              <a:cxn ang="0">
                <a:pos x="T6" y="T7"/>
              </a:cxn>
              <a:cxn ang="0">
                <a:pos x="T8" y="T9"/>
              </a:cxn>
              <a:cxn ang="0">
                <a:pos x="T10" y="T11"/>
              </a:cxn>
            </a:cxnLst>
            <a:rect l="0" t="0" r="r" b="b"/>
            <a:pathLst>
              <a:path w="48" h="44">
                <a:moveTo>
                  <a:pt x="48" y="0"/>
                </a:moveTo>
                <a:cubicBezTo>
                  <a:pt x="22" y="0"/>
                  <a:pt x="22" y="0"/>
                  <a:pt x="22" y="0"/>
                </a:cubicBezTo>
                <a:cubicBezTo>
                  <a:pt x="10" y="0"/>
                  <a:pt x="0" y="10"/>
                  <a:pt x="0" y="22"/>
                </a:cubicBezTo>
                <a:cubicBezTo>
                  <a:pt x="0" y="34"/>
                  <a:pt x="10" y="44"/>
                  <a:pt x="22" y="44"/>
                </a:cubicBezTo>
                <a:cubicBezTo>
                  <a:pt x="48" y="44"/>
                  <a:pt x="48" y="44"/>
                  <a:pt x="48" y="44"/>
                </a:cubicBezTo>
                <a:cubicBezTo>
                  <a:pt x="48" y="0"/>
                  <a:pt x="48" y="0"/>
                  <a:pt x="48" y="0"/>
                </a:cubicBezTo>
              </a:path>
            </a:pathLst>
          </a:custGeom>
          <a:solidFill>
            <a:schemeClr val="accent1">
              <a:lumMod val="5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54" name="矩形: 圆角 74"/>
          <p:cNvSpPr/>
          <p:nvPr>
            <p:custDataLst>
              <p:tags r:id="rId18"/>
            </p:custDataLst>
          </p:nvPr>
        </p:nvSpPr>
        <p:spPr>
          <a:xfrm flipH="1">
            <a:off x="9286825" y="1490400"/>
            <a:ext cx="2208097" cy="4758891"/>
          </a:xfrm>
          <a:prstGeom prst="roundRect">
            <a:avLst>
              <a:gd name="adj" fmla="val 6580"/>
            </a:avLst>
          </a:prstGeom>
          <a:gradFill flip="none" rotWithShape="1">
            <a:gsLst>
              <a:gs pos="0">
                <a:schemeClr val="accent1">
                  <a:lumMod val="5000"/>
                  <a:lumOff val="95000"/>
                  <a:alpha val="0"/>
                </a:schemeClr>
              </a:gs>
              <a:gs pos="100000">
                <a:schemeClr val="accent1">
                  <a:lumMod val="20000"/>
                  <a:lumOff val="80000"/>
                </a:schemeClr>
              </a:gs>
            </a:gsLst>
            <a:lin ang="5400000" scaled="1"/>
          </a:gradFill>
          <a:ln w="9525">
            <a:gradFill flip="none" rotWithShape="1">
              <a:gsLst>
                <a:gs pos="0">
                  <a:schemeClr val="accent1">
                    <a:lumMod val="20000"/>
                    <a:lumOff val="80000"/>
                  </a:schemeClr>
                </a:gs>
                <a:gs pos="100000">
                  <a:schemeClr val="accent1">
                    <a:lumMod val="60000"/>
                    <a:lumOff val="40000"/>
                  </a:schemeClr>
                </a:gs>
              </a:gsLst>
              <a:lin ang="10800000" scaled="1"/>
            </a:gradFill>
            <a:round/>
          </a:ln>
        </p:spPr>
        <p:txBody>
          <a:bodyPr rot="0" spcFirstLastPara="0" vertOverflow="overflow" horzOverflow="overflow" vert="horz" wrap="square" lIns="91440" tIns="45720" rIns="91440" bIns="45720" numCol="1" spcCol="0" rtlCol="0" fromWordArt="0" anchor="t"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56" name="任意多边形: 形状 75"/>
          <p:cNvSpPr/>
          <p:nvPr>
            <p:custDataLst>
              <p:tags r:id="rId19"/>
            </p:custDataLst>
          </p:nvPr>
        </p:nvSpPr>
        <p:spPr bwMode="auto">
          <a:xfrm>
            <a:off x="9158129" y="5188814"/>
            <a:ext cx="2183841" cy="903849"/>
          </a:xfrm>
          <a:custGeom>
            <a:gdLst>
              <a:gd name="connsiteX0" fmla="*/ 93486 w 2247900"/>
              <a:gd name="connsiteY0" fmla="*/ 0 h 1043773"/>
              <a:gd name="connsiteX1" fmla="*/ 2247900 w 2247900"/>
              <a:gd name="connsiteY1" fmla="*/ 0 h 1043773"/>
              <a:gd name="connsiteX2" fmla="*/ 2247900 w 2247900"/>
              <a:gd name="connsiteY2" fmla="*/ 222624 h 1043773"/>
              <a:gd name="connsiteX3" fmla="*/ 2247900 w 2247900"/>
              <a:gd name="connsiteY3" fmla="*/ 249412 h 1043773"/>
              <a:gd name="connsiteX4" fmla="*/ 2247900 w 2247900"/>
              <a:gd name="connsiteY4" fmla="*/ 249413 h 1043773"/>
              <a:gd name="connsiteX5" fmla="*/ 2247900 w 2247900"/>
              <a:gd name="connsiteY5" fmla="*/ 306504 h 1043773"/>
              <a:gd name="connsiteX6" fmla="*/ 2247900 w 2247900"/>
              <a:gd name="connsiteY6" fmla="*/ 840059 h 1043773"/>
              <a:gd name="connsiteX7" fmla="*/ 2137417 w 2247900"/>
              <a:gd name="connsiteY7" fmla="*/ 950404 h 1043773"/>
              <a:gd name="connsiteX8" fmla="*/ 93486 w 2247900"/>
              <a:gd name="connsiteY8" fmla="*/ 950404 h 1043773"/>
              <a:gd name="connsiteX9" fmla="*/ 0 w 2247900"/>
              <a:gd name="connsiteY9" fmla="*/ 1043773 h 1043773"/>
              <a:gd name="connsiteX10" fmla="*/ 0 w 2247900"/>
              <a:gd name="connsiteY10" fmla="*/ 372154 h 1043773"/>
              <a:gd name="connsiteX11" fmla="*/ 0 w 2247900"/>
              <a:gd name="connsiteY11" fmla="*/ 249413 h 1043773"/>
              <a:gd name="connsiteX12" fmla="*/ 0 w 2247900"/>
              <a:gd name="connsiteY12" fmla="*/ 249412 h 1043773"/>
              <a:gd name="connsiteX13" fmla="*/ 0 w 2247900"/>
              <a:gd name="connsiteY13" fmla="*/ 236028 h 1043773"/>
              <a:gd name="connsiteX14" fmla="*/ 0 w 2247900"/>
              <a:gd name="connsiteY14" fmla="*/ 93369 h 1043773"/>
              <a:gd name="connsiteX15" fmla="*/ 93486 w 2247900"/>
              <a:gd name="connsiteY15" fmla="*/ 0 h 10437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47900" h="1043773">
                <a:moveTo>
                  <a:pt x="93486" y="0"/>
                </a:moveTo>
                <a:cubicBezTo>
                  <a:pt x="2247900" y="0"/>
                  <a:pt x="2247900" y="0"/>
                  <a:pt x="2247900" y="0"/>
                </a:cubicBezTo>
                <a:cubicBezTo>
                  <a:pt x="2247900" y="79046"/>
                  <a:pt x="2247900" y="153150"/>
                  <a:pt x="2247900" y="222624"/>
                </a:cubicBezTo>
                <a:lnTo>
                  <a:pt x="2247900" y="249412"/>
                </a:lnTo>
                <a:lnTo>
                  <a:pt x="2247900" y="249413"/>
                </a:lnTo>
                <a:lnTo>
                  <a:pt x="2247900" y="306504"/>
                </a:lnTo>
                <a:cubicBezTo>
                  <a:pt x="2247900" y="840059"/>
                  <a:pt x="2247900" y="840059"/>
                  <a:pt x="2247900" y="840059"/>
                </a:cubicBezTo>
                <a:cubicBezTo>
                  <a:pt x="2247900" y="899476"/>
                  <a:pt x="2196908" y="950404"/>
                  <a:pt x="2137417" y="950404"/>
                </a:cubicBezTo>
                <a:cubicBezTo>
                  <a:pt x="93486" y="950404"/>
                  <a:pt x="93486" y="950404"/>
                  <a:pt x="93486" y="950404"/>
                </a:cubicBezTo>
                <a:cubicBezTo>
                  <a:pt x="42494" y="950404"/>
                  <a:pt x="4250" y="992845"/>
                  <a:pt x="0" y="1043773"/>
                </a:cubicBezTo>
                <a:cubicBezTo>
                  <a:pt x="0" y="1043773"/>
                  <a:pt x="0" y="710616"/>
                  <a:pt x="0" y="372154"/>
                </a:cubicBezTo>
                <a:lnTo>
                  <a:pt x="0" y="249413"/>
                </a:lnTo>
                <a:lnTo>
                  <a:pt x="0" y="249412"/>
                </a:lnTo>
                <a:lnTo>
                  <a:pt x="0" y="236028"/>
                </a:lnTo>
                <a:cubicBezTo>
                  <a:pt x="0" y="154643"/>
                  <a:pt x="0" y="101327"/>
                  <a:pt x="0" y="93369"/>
                </a:cubicBezTo>
                <a:cubicBezTo>
                  <a:pt x="0" y="42441"/>
                  <a:pt x="42494" y="0"/>
                  <a:pt x="93486" y="0"/>
                </a:cubicBezTo>
                <a:close/>
              </a:path>
            </a:pathLst>
          </a:custGeom>
          <a:gradFill flip="none" rotWithShape="1">
            <a:gsLst>
              <a:gs pos="0">
                <a:schemeClr val="accent1">
                  <a:lumMod val="60000"/>
                  <a:lumOff val="40000"/>
                </a:schemeClr>
              </a:gs>
              <a:gs pos="33000">
                <a:schemeClr val="accent1"/>
              </a:gs>
              <a:gs pos="100000">
                <a:schemeClr val="accent1">
                  <a:lumMod val="75000"/>
                </a:schemeClr>
              </a:gs>
            </a:gsLst>
            <a:lin ang="2700000" scaled="1"/>
          </a:gradFill>
          <a:ln w="9525" cap="rnd">
            <a:noFill/>
            <a:prstDash val="solid"/>
            <a:round/>
          </a:ln>
          <a:effectLst>
            <a:outerShdw blurRad="76200" dist="50800" dir="5400000" algn="ctr" rotWithShape="0">
              <a:schemeClr val="accent1">
                <a:lumMod val="7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defTabSz="913765"/>
            <a:endParaRPr lang="zh-CN" altLang="en-US" sz="2000" b="1">
              <a:solidFill>
                <a:schemeClr val="bg1"/>
              </a:solidFill>
            </a:endParaRPr>
          </a:p>
        </p:txBody>
      </p:sp>
      <p:sp>
        <p:nvSpPr>
          <p:cNvPr id="1049358" name="正文"/>
          <p:cNvSpPr txBox="1"/>
          <p:nvPr>
            <p:custDataLst>
              <p:tags r:id="rId20"/>
            </p:custDataLst>
          </p:nvPr>
        </p:nvSpPr>
        <p:spPr>
          <a:xfrm>
            <a:off x="9419343" y="1580232"/>
            <a:ext cx="1941988" cy="3589087"/>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spcAft>
                <a:spcPts val="1000"/>
              </a:spcAft>
            </a:pPr>
            <a:r>
              <a:rPr lang="zh-CN" altLang="en-US" sz="1600" spc="150">
                <a:solidFill>
                  <a:schemeClr val="tx1">
                    <a:lumMod val="65000"/>
                    <a:lumOff val="35000"/>
                  </a:schemeClr>
                </a:solidFill>
                <a:latin typeface="+mn-ea"/>
              </a:rPr>
              <a:t>评估结果：污染程度、生态风险等</a:t>
            </a:r>
            <a:endParaRPr lang="zh-CN" altLang="en-US" sz="1600" spc="150">
              <a:solidFill>
                <a:schemeClr val="tx1">
                  <a:lumMod val="65000"/>
                  <a:lumOff val="35000"/>
                </a:schemeClr>
              </a:solidFill>
              <a:latin typeface="+mn-ea"/>
            </a:endParaRPr>
          </a:p>
        </p:txBody>
      </p:sp>
      <p:sp>
        <p:nvSpPr>
          <p:cNvPr id="1049360" name="标题"/>
          <p:cNvSpPr txBox="1"/>
          <p:nvPr>
            <p:custDataLst>
              <p:tags r:id="rId21"/>
            </p:custDataLst>
          </p:nvPr>
        </p:nvSpPr>
        <p:spPr>
          <a:xfrm>
            <a:off x="9227573" y="5237872"/>
            <a:ext cx="2087863" cy="658713"/>
          </a:xfrm>
          <a:prstGeom prst="rect">
            <a:avLst/>
          </a:prstGeom>
          <a:noFill/>
        </p:spPr>
        <p:txBody>
          <a:bodyPr wrap="square" lIns="90000" tIns="46800" rIns="9000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spc="300">
                <a:solidFill>
                  <a:schemeClr val="lt1">
                    <a:lumMod val="100000"/>
                  </a:schemeClr>
                </a:solidFill>
                <a:latin typeface="+mj-ea"/>
                <a:ea typeface="+mj-ea"/>
              </a:rPr>
              <a:t>添加标题</a:t>
            </a:r>
            <a:endParaRPr lang="zh-CN" altLang="en-US" sz="2800" b="1" spc="300">
              <a:solidFill>
                <a:schemeClr val="lt1">
                  <a:lumMod val="100000"/>
                </a:schemeClr>
              </a:solidFill>
              <a:latin typeface="+mj-ea"/>
              <a:ea typeface="+mj-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400" name="标题 2"/>
          <p:cNvSpPr>
            <a:spLocks noGrp="1"/>
          </p:cNvSpPr>
          <p:nvPr>
            <p:ph type="title" idx="2"/>
          </p:nvPr>
        </p:nvSpPr>
        <p:spPr/>
        <p:txBody>
          <a:bodyPr/>
          <a:lstStyle/>
          <a:p>
            <a:r>
              <a:rPr lang="zh-CN" altLang="en-US"/>
              <a:t>铬矿生态环境的保护措施</a:t>
            </a:r>
            <a:endParaRPr lang="zh-CN" altLang="en-US"/>
          </a:p>
        </p:txBody>
      </p:sp>
      <p:sp>
        <p:nvSpPr>
          <p:cNvPr id="1049402" name="任意多边形: 形状 64"/>
          <p:cNvSpPr/>
          <p:nvPr>
            <p:custDataLst>
              <p:tags r:id="rId2"/>
            </p:custDataLst>
          </p:nvPr>
        </p:nvSpPr>
        <p:spPr>
          <a:xfrm rot="10800000">
            <a:off x="1356977" y="1490400"/>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sz="4000" b="1"/>
          </a:p>
        </p:txBody>
      </p:sp>
      <p:sp>
        <p:nvSpPr>
          <p:cNvPr id="1049404" name="矩形 65"/>
          <p:cNvSpPr/>
          <p:nvPr>
            <p:custDataLst>
              <p:tags r:id="rId3"/>
            </p:custDataLst>
          </p:nvPr>
        </p:nvSpPr>
        <p:spPr>
          <a:xfrm>
            <a:off x="1243950" y="1850436"/>
            <a:ext cx="215994" cy="215994"/>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406" name="文本框 66"/>
          <p:cNvSpPr txBox="1"/>
          <p:nvPr>
            <p:custDataLst>
              <p:tags r:id="rId4"/>
            </p:custDataLst>
          </p:nvPr>
        </p:nvSpPr>
        <p:spPr>
          <a:xfrm>
            <a:off x="1621765" y="1752013"/>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pc="150">
                <a:solidFill>
                  <a:schemeClr val="lt1">
                    <a:lumMod val="100000"/>
                  </a:schemeClr>
                </a:solidFill>
                <a:latin typeface="Arial" pitchFamily="34" charset="0"/>
                <a:ea typeface="微软雅黑" panose="020b0503020204020204" pitchFamily="34" charset="-122"/>
                <a:sym typeface="+mn-ea"/>
              </a:rPr>
              <a:t>制定严格的环境保护法律法规，加强监管力度</a:t>
            </a:r>
            <a:endParaRPr lang="zh-CN" altLang="en-US" spc="150">
              <a:solidFill>
                <a:schemeClr val="lt1">
                  <a:lumMod val="100000"/>
                </a:schemeClr>
              </a:solidFill>
              <a:latin typeface="Arial" pitchFamily="34" charset="0"/>
              <a:ea typeface="微软雅黑" panose="020b0503020204020204" pitchFamily="34" charset="-122"/>
              <a:sym typeface="+mn-ea"/>
            </a:endParaRPr>
          </a:p>
        </p:txBody>
      </p:sp>
      <p:sp>
        <p:nvSpPr>
          <p:cNvPr id="1049408" name="任意多边形: 形状 68"/>
          <p:cNvSpPr/>
          <p:nvPr>
            <p:custDataLst>
              <p:tags r:id="rId5"/>
            </p:custDataLst>
          </p:nvPr>
        </p:nvSpPr>
        <p:spPr>
          <a:xfrm rot="10800000">
            <a:off x="6505422" y="1490400"/>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410" name="矩形 69"/>
          <p:cNvSpPr/>
          <p:nvPr>
            <p:custDataLst>
              <p:tags r:id="rId6"/>
            </p:custDataLst>
          </p:nvPr>
        </p:nvSpPr>
        <p:spPr>
          <a:xfrm>
            <a:off x="6391760" y="1850436"/>
            <a:ext cx="215994" cy="21599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412" name="文本框 70"/>
          <p:cNvSpPr txBox="1"/>
          <p:nvPr>
            <p:custDataLst>
              <p:tags r:id="rId7"/>
            </p:custDataLst>
          </p:nvPr>
        </p:nvSpPr>
        <p:spPr>
          <a:xfrm>
            <a:off x="6770210" y="1752013"/>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pc="150">
                <a:solidFill>
                  <a:schemeClr val="tx1">
                    <a:lumMod val="75000"/>
                    <a:lumOff val="25000"/>
                  </a:schemeClr>
                </a:solidFill>
                <a:latin typeface="Arial" pitchFamily="34" charset="0"/>
                <a:ea typeface="微软雅黑" panose="020b0503020204020204" pitchFamily="34" charset="-122"/>
                <a:sym typeface="+mn-ea"/>
              </a:rPr>
              <a:t>采用先进的污染防治技术，减少铬矿开采过程中的污染排放</a:t>
            </a:r>
            <a:endParaRPr lang="zh-CN" altLang="en-US" spc="150">
              <a:solidFill>
                <a:schemeClr val="tx1">
                  <a:lumMod val="75000"/>
                  <a:lumOff val="25000"/>
                </a:schemeClr>
              </a:solidFill>
              <a:latin typeface="Arial" pitchFamily="34" charset="0"/>
              <a:ea typeface="微软雅黑" panose="020b0503020204020204" pitchFamily="34" charset="-122"/>
              <a:sym typeface="+mn-ea"/>
            </a:endParaRPr>
          </a:p>
        </p:txBody>
      </p:sp>
      <p:sp>
        <p:nvSpPr>
          <p:cNvPr id="1049414" name="任意多边形: 形状 72"/>
          <p:cNvSpPr/>
          <p:nvPr>
            <p:custDataLst>
              <p:tags r:id="rId8"/>
            </p:custDataLst>
          </p:nvPr>
        </p:nvSpPr>
        <p:spPr>
          <a:xfrm rot="10800000">
            <a:off x="1356977" y="4018269"/>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sz="4000" b="1"/>
          </a:p>
        </p:txBody>
      </p:sp>
      <p:sp>
        <p:nvSpPr>
          <p:cNvPr id="1049416" name="文本框 74"/>
          <p:cNvSpPr txBox="1"/>
          <p:nvPr>
            <p:custDataLst>
              <p:tags r:id="rId9"/>
            </p:custDataLst>
          </p:nvPr>
        </p:nvSpPr>
        <p:spPr>
          <a:xfrm>
            <a:off x="1621765" y="4279247"/>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spc="150">
                <a:solidFill>
                  <a:schemeClr val="lt1">
                    <a:lumMod val="100000"/>
                  </a:schemeClr>
                </a:solidFill>
                <a:latin typeface="Arial" pitchFamily="34" charset="0"/>
                <a:ea typeface="微软雅黑" panose="020b0503020204020204" pitchFamily="34" charset="-122"/>
                <a:sym typeface="+mn-ea"/>
              </a:rPr>
              <a:t>加强铬矿开采区域的生态修复工作，恢复植被和生态环境</a:t>
            </a:r>
            <a:endParaRPr lang="zh-CN" altLang="en-US" spc="150">
              <a:solidFill>
                <a:schemeClr val="lt1">
                  <a:lumMod val="100000"/>
                </a:schemeClr>
              </a:solidFill>
              <a:latin typeface="Arial" pitchFamily="34" charset="0"/>
              <a:ea typeface="微软雅黑" panose="020b0503020204020204" pitchFamily="34" charset="-122"/>
              <a:sym typeface="+mn-ea"/>
            </a:endParaRPr>
          </a:p>
        </p:txBody>
      </p:sp>
      <p:sp>
        <p:nvSpPr>
          <p:cNvPr id="1049418" name="矩形 73"/>
          <p:cNvSpPr/>
          <p:nvPr>
            <p:custDataLst>
              <p:tags r:id="rId10"/>
            </p:custDataLst>
          </p:nvPr>
        </p:nvSpPr>
        <p:spPr>
          <a:xfrm>
            <a:off x="1243950" y="4378304"/>
            <a:ext cx="215994" cy="215994"/>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420" name="任意多边形: 形状 83"/>
          <p:cNvSpPr/>
          <p:nvPr>
            <p:custDataLst>
              <p:tags r:id="rId11"/>
            </p:custDataLst>
          </p:nvPr>
        </p:nvSpPr>
        <p:spPr>
          <a:xfrm rot="10800000">
            <a:off x="6563205" y="4018269"/>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422" name="矩形 84"/>
          <p:cNvSpPr/>
          <p:nvPr>
            <p:custDataLst>
              <p:tags r:id="rId12"/>
            </p:custDataLst>
          </p:nvPr>
        </p:nvSpPr>
        <p:spPr>
          <a:xfrm>
            <a:off x="6450178" y="4378304"/>
            <a:ext cx="215994" cy="21599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424" name="文本框 85"/>
          <p:cNvSpPr txBox="1"/>
          <p:nvPr>
            <p:custDataLst>
              <p:tags r:id="rId13"/>
            </p:custDataLst>
          </p:nvPr>
        </p:nvSpPr>
        <p:spPr>
          <a:xfrm>
            <a:off x="6827993" y="4279247"/>
            <a:ext cx="3849751" cy="1261958"/>
          </a:xfrm>
          <a:prstGeom prst="rect">
            <a:avLst/>
          </a:prstGeom>
          <a:noFill/>
        </p:spPr>
        <p:txBody>
          <a:bodyPr vert="horz" wrap="square" lIns="90000" tIns="46800" rIns="90000" bIns="46800" rtlCol="0" anchor="t" anchorCtr="0">
            <a:normAutofit fontScale="95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panose="020b0503020204020204" pitchFamily="34" charset="-122"/>
                <a:sym typeface="+mn-ea"/>
              </a:rPr>
              <a:t>提高公众环保意识，加强环保教育和宣传，形成全社会共同参与铬矿生态环境保护的良好氛围</a:t>
            </a:r>
            <a:endParaRPr lang="zh-CN" altLang="en-US" sz="2000" spc="150">
              <a:solidFill>
                <a:schemeClr val="tx1">
                  <a:lumMod val="75000"/>
                  <a:lumOff val="25000"/>
                </a:schemeClr>
              </a:solidFill>
              <a:latin typeface="Arial" pitchFamily="34" charset="0"/>
              <a:ea typeface="微软雅黑" panose="020b0503020204020204" pitchFamily="34" charset="-122"/>
              <a:sym typeface="+mn-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49464" name="标题 2"/>
          <p:cNvSpPr>
            <a:spLocks noGrp="1"/>
          </p:cNvSpPr>
          <p:nvPr>
            <p:ph type="title" idx="2"/>
          </p:nvPr>
        </p:nvSpPr>
        <p:spPr/>
        <p:txBody>
          <a:bodyPr/>
          <a:lstStyle/>
          <a:p>
            <a:r>
              <a:rPr lang="zh-CN" altLang="en-US"/>
              <a:t>铬矿生态环境的修复技术</a:t>
            </a:r>
            <a:endParaRPr lang="zh-CN" altLang="en-US"/>
          </a:p>
        </p:txBody>
      </p:sp>
      <p:sp>
        <p:nvSpPr>
          <p:cNvPr id="1049466" name="任意多边形: 形状 2"/>
          <p:cNvSpPr/>
          <p:nvPr>
            <p:custDataLst>
              <p:tags r:id="rId2"/>
            </p:custDataLst>
          </p:nvPr>
        </p:nvSpPr>
        <p:spPr>
          <a:xfrm rot="10800000">
            <a:off x="711775" y="4005720"/>
            <a:ext cx="3453940" cy="2228776"/>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468" name="矩形 4"/>
          <p:cNvSpPr/>
          <p:nvPr>
            <p:custDataLst>
              <p:tags r:id="rId3"/>
            </p:custDataLst>
          </p:nvPr>
        </p:nvSpPr>
        <p:spPr>
          <a:xfrm>
            <a:off x="622352" y="4365314"/>
            <a:ext cx="178638" cy="18001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470" name="文本框 5"/>
          <p:cNvSpPr txBox="1"/>
          <p:nvPr>
            <p:custDataLst>
              <p:tags r:id="rId4"/>
            </p:custDataLst>
          </p:nvPr>
        </p:nvSpPr>
        <p:spPr>
          <a:xfrm>
            <a:off x="920429" y="4321553"/>
            <a:ext cx="3036275" cy="1260410"/>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1600" spc="150">
                <a:solidFill>
                  <a:schemeClr val="tx1">
                    <a:lumMod val="75000"/>
                    <a:lumOff val="25000"/>
                  </a:schemeClr>
                </a:solidFill>
                <a:latin typeface="Arial" pitchFamily="34" charset="0"/>
                <a:ea typeface="微软雅黑" panose="020b0503020204020204" pitchFamily="34" charset="-122"/>
                <a:sym typeface="+mn-ea"/>
              </a:rPr>
              <a:t>化学修复技术：如氧化还原、中和、沉淀等</a:t>
            </a:r>
            <a:endParaRPr lang="zh-CN" altLang="en-US" sz="1600" spc="150">
              <a:solidFill>
                <a:schemeClr val="tx1">
                  <a:lumMod val="75000"/>
                  <a:lumOff val="25000"/>
                </a:schemeClr>
              </a:solidFill>
              <a:latin typeface="Arial" pitchFamily="34" charset="0"/>
              <a:ea typeface="微软雅黑" panose="020b0503020204020204" pitchFamily="34" charset="-122"/>
              <a:sym typeface="+mn-ea"/>
            </a:endParaRPr>
          </a:p>
        </p:txBody>
      </p:sp>
      <p:sp>
        <p:nvSpPr>
          <p:cNvPr id="1049472" name="任意多边形: 形状 56"/>
          <p:cNvSpPr/>
          <p:nvPr>
            <p:custDataLst>
              <p:tags r:id="rId5"/>
            </p:custDataLst>
          </p:nvPr>
        </p:nvSpPr>
        <p:spPr>
          <a:xfrm rot="10800000">
            <a:off x="4418066" y="4005720"/>
            <a:ext cx="3453940" cy="2228776"/>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sz="4000" b="1"/>
          </a:p>
        </p:txBody>
      </p:sp>
      <p:sp>
        <p:nvSpPr>
          <p:cNvPr id="1049474" name="矩形 57"/>
          <p:cNvSpPr/>
          <p:nvPr>
            <p:custDataLst>
              <p:tags r:id="rId6"/>
            </p:custDataLst>
          </p:nvPr>
        </p:nvSpPr>
        <p:spPr>
          <a:xfrm>
            <a:off x="4328643" y="4365314"/>
            <a:ext cx="178638" cy="180012"/>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476" name="文本框 58"/>
          <p:cNvSpPr txBox="1"/>
          <p:nvPr>
            <p:custDataLst>
              <p:tags r:id="rId7"/>
            </p:custDataLst>
          </p:nvPr>
        </p:nvSpPr>
        <p:spPr>
          <a:xfrm>
            <a:off x="4626719" y="4321553"/>
            <a:ext cx="3036275" cy="1260410"/>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1600" spc="150">
                <a:solidFill>
                  <a:schemeClr val="lt1">
                    <a:lumMod val="100000"/>
                  </a:schemeClr>
                </a:solidFill>
                <a:latin typeface="Arial" pitchFamily="34" charset="0"/>
                <a:ea typeface="微软雅黑" panose="020b0503020204020204" pitchFamily="34" charset="-122"/>
                <a:sym typeface="+mn-ea"/>
              </a:rPr>
              <a:t>生物修复技术：如植物修复、微生物修复等</a:t>
            </a:r>
            <a:endParaRPr lang="zh-CN" altLang="en-US" sz="1600" spc="150">
              <a:solidFill>
                <a:schemeClr val="lt1">
                  <a:lumMod val="100000"/>
                </a:schemeClr>
              </a:solidFill>
              <a:latin typeface="Arial" pitchFamily="34" charset="0"/>
              <a:ea typeface="微软雅黑" panose="020b0503020204020204" pitchFamily="34" charset="-122"/>
              <a:sym typeface="+mn-ea"/>
            </a:endParaRPr>
          </a:p>
        </p:txBody>
      </p:sp>
      <p:sp>
        <p:nvSpPr>
          <p:cNvPr id="1049478" name="任意多边形: 形状 60"/>
          <p:cNvSpPr/>
          <p:nvPr>
            <p:custDataLst>
              <p:tags r:id="rId8"/>
            </p:custDataLst>
          </p:nvPr>
        </p:nvSpPr>
        <p:spPr>
          <a:xfrm rot="10800000">
            <a:off x="8123723" y="4005720"/>
            <a:ext cx="3453940" cy="2228776"/>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480" name="矩形 61"/>
          <p:cNvSpPr/>
          <p:nvPr>
            <p:custDataLst>
              <p:tags r:id="rId9"/>
            </p:custDataLst>
          </p:nvPr>
        </p:nvSpPr>
        <p:spPr>
          <a:xfrm>
            <a:off x="8034934" y="4365314"/>
            <a:ext cx="178638" cy="18001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482" name="文本框 62"/>
          <p:cNvSpPr txBox="1"/>
          <p:nvPr>
            <p:custDataLst>
              <p:tags r:id="rId10"/>
            </p:custDataLst>
          </p:nvPr>
        </p:nvSpPr>
        <p:spPr>
          <a:xfrm>
            <a:off x="8333010" y="4321553"/>
            <a:ext cx="3036275" cy="1260410"/>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1600" spc="150">
                <a:solidFill>
                  <a:schemeClr val="tx1">
                    <a:lumMod val="75000"/>
                    <a:lumOff val="25000"/>
                  </a:schemeClr>
                </a:solidFill>
                <a:latin typeface="Arial" pitchFamily="34" charset="0"/>
                <a:ea typeface="微软雅黑" panose="020b0503020204020204" pitchFamily="34" charset="-122"/>
                <a:sym typeface="+mn-ea"/>
              </a:rPr>
              <a:t>综合修复技术：结合多种修复技术，实现铬矿生态环境的全面修复和保护</a:t>
            </a:r>
            <a:endParaRPr lang="zh-CN" altLang="en-US" sz="1600" spc="150">
              <a:solidFill>
                <a:schemeClr val="tx1">
                  <a:lumMod val="75000"/>
                  <a:lumOff val="25000"/>
                </a:schemeClr>
              </a:solidFill>
              <a:latin typeface="Arial" pitchFamily="34" charset="0"/>
              <a:ea typeface="微软雅黑" panose="020b0503020204020204" pitchFamily="34" charset="-122"/>
              <a:sym typeface="+mn-ea"/>
            </a:endParaRPr>
          </a:p>
        </p:txBody>
      </p:sp>
      <p:sp>
        <p:nvSpPr>
          <p:cNvPr id="1049484" name="任意多边形: 形状 64"/>
          <p:cNvSpPr/>
          <p:nvPr>
            <p:custDataLst>
              <p:tags r:id="rId11"/>
            </p:custDataLst>
          </p:nvPr>
        </p:nvSpPr>
        <p:spPr>
          <a:xfrm rot="10800000">
            <a:off x="697189" y="1505686"/>
            <a:ext cx="3453940" cy="2228776"/>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sz="4000" b="1"/>
          </a:p>
        </p:txBody>
      </p:sp>
      <p:sp>
        <p:nvSpPr>
          <p:cNvPr id="1049486" name="矩形 65"/>
          <p:cNvSpPr/>
          <p:nvPr>
            <p:custDataLst>
              <p:tags r:id="rId12"/>
            </p:custDataLst>
          </p:nvPr>
        </p:nvSpPr>
        <p:spPr>
          <a:xfrm>
            <a:off x="608400" y="1864645"/>
            <a:ext cx="178638" cy="180012"/>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488" name="文本框 66"/>
          <p:cNvSpPr txBox="1"/>
          <p:nvPr>
            <p:custDataLst>
              <p:tags r:id="rId13"/>
            </p:custDataLst>
          </p:nvPr>
        </p:nvSpPr>
        <p:spPr>
          <a:xfrm>
            <a:off x="906476" y="1820885"/>
            <a:ext cx="3036275" cy="1260410"/>
          </a:xfrm>
          <a:prstGeom prst="rect">
            <a:avLst/>
          </a:prstGeom>
          <a:noFill/>
        </p:spPr>
        <p:txBody>
          <a:bodyPr vert="horz" wrap="square" lIns="90000" tIns="46800" rIns="90000" bIns="46800" rtlCol="0" anchor="t" anchorCtr="0">
            <a:normAutofit fontScale="95556"/>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pc="150">
                <a:solidFill>
                  <a:schemeClr val="lt1">
                    <a:lumMod val="100000"/>
                  </a:schemeClr>
                </a:solidFill>
                <a:latin typeface="Arial" pitchFamily="34" charset="0"/>
                <a:ea typeface="微软雅黑" panose="020b0503020204020204" pitchFamily="34" charset="-122"/>
                <a:sym typeface="+mn-ea"/>
              </a:rPr>
              <a:t>铬矿污染源分析：铬矿开采、冶炼、加工等过程中产生的废气、废水、废渣等</a:t>
            </a:r>
            <a:endParaRPr lang="zh-CN" altLang="en-US" spc="150">
              <a:solidFill>
                <a:schemeClr val="lt1">
                  <a:lumMod val="100000"/>
                </a:schemeClr>
              </a:solidFill>
              <a:latin typeface="Arial" pitchFamily="34" charset="0"/>
              <a:ea typeface="微软雅黑" panose="020b0503020204020204" pitchFamily="34" charset="-122"/>
              <a:sym typeface="+mn-ea"/>
            </a:endParaRPr>
          </a:p>
        </p:txBody>
      </p:sp>
      <p:sp>
        <p:nvSpPr>
          <p:cNvPr id="1049490" name="任意多边形: 形状 68"/>
          <p:cNvSpPr/>
          <p:nvPr>
            <p:custDataLst>
              <p:tags r:id="rId14"/>
            </p:custDataLst>
          </p:nvPr>
        </p:nvSpPr>
        <p:spPr>
          <a:xfrm rot="10800000">
            <a:off x="4403479" y="1505686"/>
            <a:ext cx="3453940" cy="2228776"/>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492" name="矩形 69"/>
          <p:cNvSpPr/>
          <p:nvPr>
            <p:custDataLst>
              <p:tags r:id="rId15"/>
            </p:custDataLst>
          </p:nvPr>
        </p:nvSpPr>
        <p:spPr>
          <a:xfrm>
            <a:off x="4314057" y="1864645"/>
            <a:ext cx="178638" cy="18001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494" name="文本框 70"/>
          <p:cNvSpPr txBox="1"/>
          <p:nvPr>
            <p:custDataLst>
              <p:tags r:id="rId16"/>
            </p:custDataLst>
          </p:nvPr>
        </p:nvSpPr>
        <p:spPr>
          <a:xfrm>
            <a:off x="4612133" y="1820885"/>
            <a:ext cx="3036275" cy="1260410"/>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1600" spc="150">
                <a:solidFill>
                  <a:schemeClr val="tx1">
                    <a:lumMod val="75000"/>
                    <a:lumOff val="25000"/>
                  </a:schemeClr>
                </a:solidFill>
                <a:latin typeface="Arial" pitchFamily="34" charset="0"/>
                <a:ea typeface="微软雅黑" panose="020b0503020204020204" pitchFamily="34" charset="-122"/>
                <a:sym typeface="+mn-ea"/>
              </a:rPr>
              <a:t>修复技术分类：物理修复、化学修复、生物修复等</a:t>
            </a:r>
            <a:endParaRPr lang="zh-CN" altLang="en-US" sz="1600" spc="150">
              <a:solidFill>
                <a:schemeClr val="tx1">
                  <a:lumMod val="75000"/>
                  <a:lumOff val="25000"/>
                </a:schemeClr>
              </a:solidFill>
              <a:latin typeface="Arial" pitchFamily="34" charset="0"/>
              <a:ea typeface="微软雅黑" panose="020b0503020204020204" pitchFamily="34" charset="-122"/>
              <a:sym typeface="+mn-ea"/>
            </a:endParaRPr>
          </a:p>
        </p:txBody>
      </p:sp>
      <p:sp>
        <p:nvSpPr>
          <p:cNvPr id="1049496" name="任意多边形: 形状 72"/>
          <p:cNvSpPr/>
          <p:nvPr>
            <p:custDataLst>
              <p:tags r:id="rId17"/>
            </p:custDataLst>
          </p:nvPr>
        </p:nvSpPr>
        <p:spPr>
          <a:xfrm rot="10800000">
            <a:off x="8109770" y="1505686"/>
            <a:ext cx="3453940" cy="2228776"/>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sz="4000" b="1"/>
          </a:p>
        </p:txBody>
      </p:sp>
      <p:sp>
        <p:nvSpPr>
          <p:cNvPr id="1049498" name="矩形 73"/>
          <p:cNvSpPr/>
          <p:nvPr>
            <p:custDataLst>
              <p:tags r:id="rId18"/>
            </p:custDataLst>
          </p:nvPr>
        </p:nvSpPr>
        <p:spPr>
          <a:xfrm>
            <a:off x="8020347" y="1864645"/>
            <a:ext cx="178638" cy="180012"/>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500" name="文本框 74"/>
          <p:cNvSpPr txBox="1"/>
          <p:nvPr>
            <p:custDataLst>
              <p:tags r:id="rId19"/>
            </p:custDataLst>
          </p:nvPr>
        </p:nvSpPr>
        <p:spPr>
          <a:xfrm>
            <a:off x="8318424" y="1820885"/>
            <a:ext cx="3036275" cy="1260410"/>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sz="1600" spc="150">
                <a:solidFill>
                  <a:schemeClr val="lt1">
                    <a:lumMod val="100000"/>
                  </a:schemeClr>
                </a:solidFill>
                <a:latin typeface="Arial" pitchFamily="34" charset="0"/>
                <a:ea typeface="微软雅黑" panose="020b0503020204020204" pitchFamily="34" charset="-122"/>
                <a:sym typeface="+mn-ea"/>
              </a:rPr>
              <a:t>物理修复技术：如隔离、覆盖、固化等</a:t>
            </a:r>
            <a:endParaRPr lang="zh-CN" altLang="en-US" sz="1600" spc="150">
              <a:solidFill>
                <a:schemeClr val="lt1">
                  <a:lumMod val="100000"/>
                </a:schemeClr>
              </a:solidFill>
              <a:latin typeface="Arial" pitchFamily="34" charset="0"/>
              <a:ea typeface="微软雅黑" panose="020b0503020204020204" pitchFamily="34" charset="-122"/>
              <a:sym typeface="+mn-ea"/>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3" name=""/>
        <p:cNvGrpSpPr/>
        <p:nvPr/>
      </p:nvGrpSpPr>
      <p:grpSpPr>
        <a:xfrm>
          <a:off x="0" y="0"/>
          <a:ext cx="0" cy="0"/>
        </a:xfrm>
      </p:grpSpPr>
      <p:sp>
        <p:nvSpPr>
          <p:cNvPr id="1049540" name="标题 2"/>
          <p:cNvSpPr>
            <a:spLocks noGrp="1"/>
          </p:cNvSpPr>
          <p:nvPr>
            <p:ph type="title" idx="2"/>
          </p:nvPr>
        </p:nvSpPr>
        <p:spPr/>
        <p:txBody>
          <a:bodyPr/>
          <a:lstStyle/>
          <a:p>
            <a:r>
              <a:rPr lang="zh-CN" altLang="en-US"/>
              <a:t>修复效果的评估与监测</a:t>
            </a:r>
            <a:endParaRPr lang="zh-CN" altLang="en-US"/>
          </a:p>
        </p:txBody>
      </p:sp>
      <p:sp>
        <p:nvSpPr>
          <p:cNvPr id="1049542" name="任意多边形 35"/>
          <p:cNvSpPr/>
          <p:nvPr>
            <p:custDataLst>
              <p:tags r:id="rId2"/>
            </p:custDataLst>
          </p:nvPr>
        </p:nvSpPr>
        <p:spPr>
          <a:xfrm>
            <a:off x="608400" y="1491688"/>
            <a:ext cx="10969835" cy="1044323"/>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solidFill>
            <a:schemeClr val="bg1"/>
          </a:solidFill>
          <a:ln>
            <a:gradFill>
              <a:gsLst>
                <a:gs pos="0">
                  <a:schemeClr val="accent1">
                    <a:lumMod val="20000"/>
                    <a:lumOff val="80000"/>
                    <a:alpha val="50000"/>
                  </a:schemeClr>
                </a:gs>
                <a:gs pos="100000">
                  <a:schemeClr val="accent1">
                    <a:lumMod val="40000"/>
                    <a:lumOff val="60000"/>
                  </a:schemeClr>
                </a:gs>
              </a:gsLst>
              <a:lin ang="10800000" scaled="0"/>
            </a:gradFill>
          </a:ln>
          <a:effectLst>
            <a:outerShdw blurRad="190500" dist="127000" dir="2700000" sx="95000" sy="95000" algn="tl"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sp>
        <p:nvSpPr>
          <p:cNvPr id="1049544" name="任意多边形 39"/>
          <p:cNvSpPr/>
          <p:nvPr>
            <p:custDataLst>
              <p:tags r:id="rId3"/>
            </p:custDataLst>
          </p:nvPr>
        </p:nvSpPr>
        <p:spPr>
          <a:xfrm>
            <a:off x="691615" y="1581891"/>
            <a:ext cx="10804040" cy="864552"/>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noFill/>
          <a:ln>
            <a:solidFill>
              <a:schemeClr val="accent1">
                <a:lumMod val="20000"/>
                <a:lumOff val="80000"/>
                <a:alpha val="5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cxnSp>
        <p:nvCxnSpPr>
          <p:cNvPr id="3145735" name="直接连接符 40"/>
          <p:cNvCxnSpPr/>
          <p:nvPr>
            <p:custDataLst>
              <p:tags r:id="rId4"/>
            </p:custDataLst>
          </p:nvPr>
        </p:nvCxnSpPr>
        <p:spPr>
          <a:xfrm flipH="1">
            <a:off x="1997019" y="1805493"/>
            <a:ext cx="0" cy="431958"/>
          </a:xfrm>
          <a:prstGeom prst="line">
            <a:avLst/>
          </a:prstGeom>
          <a:ln w="31750" cap="rnd">
            <a:solidFill>
              <a:schemeClr val="accent1">
                <a:lumMod val="20000"/>
                <a:lumOff val="80000"/>
              </a:schemeClr>
            </a:solidFill>
            <a:round/>
          </a:ln>
        </p:spPr>
        <p:style>
          <a:lnRef idx="1">
            <a:schemeClr val="accent1"/>
          </a:lnRef>
          <a:fillRef idx="0">
            <a:schemeClr val="accent1"/>
          </a:fillRef>
          <a:effectRef idx="0">
            <a:schemeClr val="accent1"/>
          </a:effectRef>
          <a:fontRef idx="minor">
            <a:schemeClr val="tx1"/>
          </a:fontRef>
        </p:style>
      </p:cxnSp>
      <p:sp>
        <p:nvSpPr>
          <p:cNvPr id="1049546" name="正文"/>
          <p:cNvSpPr txBox="1"/>
          <p:nvPr>
            <p:custDataLst>
              <p:tags r:id="rId5"/>
            </p:custDataLst>
          </p:nvPr>
        </p:nvSpPr>
        <p:spPr>
          <a:xfrm>
            <a:off x="2260641" y="1567281"/>
            <a:ext cx="9010142" cy="879162"/>
          </a:xfrm>
          <a:prstGeom prst="rect">
            <a:avLst/>
          </a:prstGeom>
          <a:noFill/>
        </p:spPr>
        <p:txBody>
          <a:bodyPr wrap="square" lIns="90000" tIns="0" rIns="90000" bIns="71755"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fontAlgn="auto">
              <a:lnSpc>
                <a:spcPct val="130000"/>
              </a:lnSpc>
              <a:spcAft>
                <a:spcPts val="1000"/>
              </a:spcAft>
            </a:pPr>
            <a:r>
              <a:rPr lang="zh-CN" altLang="en-US">
                <a:solidFill>
                  <a:schemeClr val="tx1">
                    <a:lumMod val="65000"/>
                    <a:lumOff val="35000"/>
                  </a:schemeClr>
                </a:solidFill>
                <a:latin typeface="+中文正文" charset="0"/>
              </a:rPr>
              <a:t>评估方法：实地考察、数据分析、专家评估等</a:t>
            </a:r>
            <a:endParaRPr lang="zh-CN" altLang="en-US">
              <a:solidFill>
                <a:schemeClr val="tx1">
                  <a:lumMod val="65000"/>
                  <a:lumOff val="35000"/>
                </a:schemeClr>
              </a:solidFill>
              <a:latin typeface="+中文正文" charset="0"/>
            </a:endParaRPr>
          </a:p>
        </p:txBody>
      </p:sp>
      <p:sp>
        <p:nvSpPr>
          <p:cNvPr id="1049548" name="矩形 42"/>
          <p:cNvSpPr>
            <a:spLocks noChangeAspect="1"/>
          </p:cNvSpPr>
          <p:nvPr>
            <p:custDataLst>
              <p:tags r:id="rId6"/>
            </p:custDataLst>
          </p:nvPr>
        </p:nvSpPr>
        <p:spPr>
          <a:xfrm flipH="1">
            <a:off x="920935" y="1563470"/>
            <a:ext cx="900125" cy="900760"/>
          </a:xfrm>
          <a:prstGeom prst="rect">
            <a:avLst/>
          </a:prstGeom>
          <a:noFill/>
          <a:ln>
            <a:noFill/>
          </a:ln>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微软雅黑"/>
                <a:ea typeface="+mn-ea"/>
                <a:cs typeface="+mn-cs"/>
              </a:defRPr>
            </a:lvl1pPr>
            <a:lvl2pPr marL="457200" algn="l" defTabSz="914400" rtl="0" eaLnBrk="1" latinLnBrk="0" hangingPunct="1">
              <a:defRPr sz="1800" kern="1200">
                <a:solidFill>
                  <a:srgbClr val="000000"/>
                </a:solidFill>
                <a:latin typeface="微软雅黑"/>
                <a:ea typeface="+mn-ea"/>
                <a:cs typeface="+mn-cs"/>
              </a:defRPr>
            </a:lvl2pPr>
            <a:lvl3pPr marL="914400" algn="l" defTabSz="914400" rtl="0" eaLnBrk="1" latinLnBrk="0" hangingPunct="1">
              <a:defRPr sz="1800" kern="1200">
                <a:solidFill>
                  <a:srgbClr val="000000"/>
                </a:solidFill>
                <a:latin typeface="微软雅黑"/>
                <a:ea typeface="+mn-ea"/>
                <a:cs typeface="+mn-cs"/>
              </a:defRPr>
            </a:lvl3pPr>
            <a:lvl4pPr marL="1371600" algn="l" defTabSz="914400" rtl="0" eaLnBrk="1" latinLnBrk="0" hangingPunct="1">
              <a:defRPr sz="1800" kern="1200">
                <a:solidFill>
                  <a:srgbClr val="000000"/>
                </a:solidFill>
                <a:latin typeface="微软雅黑"/>
                <a:ea typeface="+mn-ea"/>
                <a:cs typeface="+mn-cs"/>
              </a:defRPr>
            </a:lvl4pPr>
            <a:lvl5pPr marL="1828800" algn="l" defTabSz="914400" rtl="0" eaLnBrk="1" latinLnBrk="0" hangingPunct="1">
              <a:defRPr sz="1800" kern="1200">
                <a:solidFill>
                  <a:srgbClr val="000000"/>
                </a:solidFill>
                <a:latin typeface="微软雅黑"/>
                <a:ea typeface="+mn-ea"/>
                <a:cs typeface="+mn-cs"/>
              </a:defRPr>
            </a:lvl5pPr>
            <a:lvl6pPr marL="2286000" algn="l" defTabSz="914400" rtl="0" eaLnBrk="1" latinLnBrk="0" hangingPunct="1">
              <a:defRPr sz="1800" kern="1200">
                <a:solidFill>
                  <a:srgbClr val="000000"/>
                </a:solidFill>
                <a:latin typeface="微软雅黑"/>
                <a:ea typeface="+mn-ea"/>
                <a:cs typeface="+mn-cs"/>
              </a:defRPr>
            </a:lvl6pPr>
            <a:lvl7pPr marL="2743200" algn="l" defTabSz="914400" rtl="0" eaLnBrk="1" latinLnBrk="0" hangingPunct="1">
              <a:defRPr sz="1800" kern="1200">
                <a:solidFill>
                  <a:srgbClr val="000000"/>
                </a:solidFill>
                <a:latin typeface="微软雅黑"/>
                <a:ea typeface="+mn-ea"/>
                <a:cs typeface="+mn-cs"/>
              </a:defRPr>
            </a:lvl7pPr>
            <a:lvl8pPr marL="3200400" algn="l" defTabSz="914400" rtl="0" eaLnBrk="1" latinLnBrk="0" hangingPunct="1">
              <a:defRPr sz="1800" kern="1200">
                <a:solidFill>
                  <a:srgbClr val="000000"/>
                </a:solidFill>
                <a:latin typeface="微软雅黑"/>
                <a:ea typeface="+mn-ea"/>
                <a:cs typeface="+mn-cs"/>
              </a:defRPr>
            </a:lvl8pPr>
            <a:lvl9pPr marL="3657600" algn="l" defTabSz="914400" rtl="0" eaLnBrk="1" latinLnBrk="0" hangingPunct="1">
              <a:defRPr sz="1800" kern="1200">
                <a:solidFill>
                  <a:srgbClr val="000000"/>
                </a:solidFill>
                <a:latin typeface="微软雅黑"/>
                <a:ea typeface="+mn-ea"/>
                <a:cs typeface="+mn-cs"/>
              </a:defRPr>
            </a:lvl9pPr>
          </a:lstStyle>
          <a:p>
            <a:pPr algn="ctr"/>
            <a:r>
              <a:rPr lang="zh-CN" altLang="en-US" sz="2000" b="1" spc="300">
                <a:gradFill>
                  <a:gsLst>
                    <a:gs pos="5000">
                      <a:schemeClr val="accent1">
                        <a:alpha val="60000"/>
                      </a:schemeClr>
                    </a:gs>
                    <a:gs pos="100000">
                      <a:schemeClr val="accent1"/>
                    </a:gs>
                  </a:gsLst>
                  <a:lin ang="4800000" scaled="0"/>
                </a:gradFill>
                <a:latin typeface="+mj-ea"/>
              </a:rPr>
              <a:t>添加标题</a:t>
            </a:r>
            <a:endParaRPr lang="zh-CN" altLang="en-US" sz="2000" b="1" spc="300">
              <a:gradFill>
                <a:gsLst>
                  <a:gs pos="5000">
                    <a:schemeClr val="accent1">
                      <a:alpha val="60000"/>
                    </a:schemeClr>
                  </a:gs>
                  <a:gs pos="100000">
                    <a:schemeClr val="accent1"/>
                  </a:gs>
                </a:gsLst>
                <a:lin ang="4800000" scaled="0"/>
              </a:gradFill>
              <a:latin typeface="+mj-ea"/>
            </a:endParaRPr>
          </a:p>
        </p:txBody>
      </p:sp>
      <p:sp>
        <p:nvSpPr>
          <p:cNvPr id="1049550" name="任意多边形 45"/>
          <p:cNvSpPr/>
          <p:nvPr>
            <p:custDataLst>
              <p:tags r:id="rId7"/>
            </p:custDataLst>
          </p:nvPr>
        </p:nvSpPr>
        <p:spPr>
          <a:xfrm>
            <a:off x="608400" y="2729122"/>
            <a:ext cx="10969835" cy="1044323"/>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solidFill>
            <a:schemeClr val="bg1"/>
          </a:solidFill>
          <a:ln>
            <a:gradFill>
              <a:gsLst>
                <a:gs pos="0">
                  <a:schemeClr val="accent1">
                    <a:lumMod val="20000"/>
                    <a:lumOff val="80000"/>
                    <a:alpha val="50000"/>
                  </a:schemeClr>
                </a:gs>
                <a:gs pos="100000">
                  <a:schemeClr val="accent1">
                    <a:lumMod val="40000"/>
                    <a:lumOff val="60000"/>
                  </a:schemeClr>
                </a:gs>
              </a:gsLst>
              <a:lin ang="10800000" scaled="0"/>
            </a:gradFill>
          </a:ln>
          <a:effectLst>
            <a:outerShdw blurRad="190500" dist="127000" dir="2700000" sx="95000" sy="95000" algn="tl"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sp>
        <p:nvSpPr>
          <p:cNvPr id="1049552" name="任意多边形 46"/>
          <p:cNvSpPr/>
          <p:nvPr>
            <p:custDataLst>
              <p:tags r:id="rId8"/>
            </p:custDataLst>
          </p:nvPr>
        </p:nvSpPr>
        <p:spPr>
          <a:xfrm>
            <a:off x="691615" y="2819325"/>
            <a:ext cx="10804040" cy="864552"/>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noFill/>
          <a:ln>
            <a:solidFill>
              <a:schemeClr val="accent1">
                <a:lumMod val="20000"/>
                <a:lumOff val="80000"/>
                <a:alpha val="5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cxnSp>
        <p:nvCxnSpPr>
          <p:cNvPr id="3145737" name="直接连接符 47"/>
          <p:cNvCxnSpPr/>
          <p:nvPr>
            <p:custDataLst>
              <p:tags r:id="rId9"/>
            </p:custDataLst>
          </p:nvPr>
        </p:nvCxnSpPr>
        <p:spPr>
          <a:xfrm flipH="1">
            <a:off x="1997019" y="3042927"/>
            <a:ext cx="0" cy="431958"/>
          </a:xfrm>
          <a:prstGeom prst="line">
            <a:avLst/>
          </a:prstGeom>
          <a:ln w="31750" cap="rnd">
            <a:solidFill>
              <a:schemeClr val="accent1">
                <a:lumMod val="20000"/>
                <a:lumOff val="80000"/>
              </a:schemeClr>
            </a:solidFill>
            <a:round/>
          </a:ln>
        </p:spPr>
        <p:style>
          <a:lnRef idx="1">
            <a:schemeClr val="accent1"/>
          </a:lnRef>
          <a:fillRef idx="0">
            <a:schemeClr val="accent1"/>
          </a:fillRef>
          <a:effectRef idx="0">
            <a:schemeClr val="accent1"/>
          </a:effectRef>
          <a:fontRef idx="minor">
            <a:schemeClr val="tx1"/>
          </a:fontRef>
        </p:style>
      </p:cxnSp>
      <p:sp>
        <p:nvSpPr>
          <p:cNvPr id="1049554" name="正文"/>
          <p:cNvSpPr txBox="1"/>
          <p:nvPr>
            <p:custDataLst>
              <p:tags r:id="rId10"/>
            </p:custDataLst>
          </p:nvPr>
        </p:nvSpPr>
        <p:spPr>
          <a:xfrm>
            <a:off x="2260641" y="2804714"/>
            <a:ext cx="9010142" cy="879162"/>
          </a:xfrm>
          <a:prstGeom prst="rect">
            <a:avLst/>
          </a:prstGeom>
          <a:noFill/>
        </p:spPr>
        <p:txBody>
          <a:bodyPr wrap="square" lIns="90000" tIns="0" rIns="90000" bIns="71755"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fontAlgn="auto">
              <a:lnSpc>
                <a:spcPct val="130000"/>
              </a:lnSpc>
              <a:spcAft>
                <a:spcPts val="1000"/>
              </a:spcAft>
            </a:pPr>
            <a:r>
              <a:rPr lang="zh-CN" altLang="en-US">
                <a:solidFill>
                  <a:schemeClr val="tx1">
                    <a:lumMod val="65000"/>
                    <a:lumOff val="35000"/>
                  </a:schemeClr>
                </a:solidFill>
                <a:latin typeface="+中文正文" charset="0"/>
              </a:rPr>
              <a:t>监测指标：土壤质量、水质、生物多样性等</a:t>
            </a:r>
            <a:endParaRPr lang="zh-CN" altLang="en-US">
              <a:solidFill>
                <a:schemeClr val="tx1">
                  <a:lumMod val="65000"/>
                  <a:lumOff val="35000"/>
                </a:schemeClr>
              </a:solidFill>
              <a:latin typeface="+中文正文" charset="0"/>
            </a:endParaRPr>
          </a:p>
        </p:txBody>
      </p:sp>
      <p:sp>
        <p:nvSpPr>
          <p:cNvPr id="1049556" name="矩形 49"/>
          <p:cNvSpPr>
            <a:spLocks noChangeAspect="1"/>
          </p:cNvSpPr>
          <p:nvPr>
            <p:custDataLst>
              <p:tags r:id="rId11"/>
            </p:custDataLst>
          </p:nvPr>
        </p:nvSpPr>
        <p:spPr>
          <a:xfrm flipH="1">
            <a:off x="920935" y="2800903"/>
            <a:ext cx="900125" cy="900760"/>
          </a:xfrm>
          <a:prstGeom prst="rect">
            <a:avLst/>
          </a:prstGeom>
          <a:noFill/>
          <a:ln>
            <a:noFill/>
          </a:ln>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微软雅黑"/>
                <a:ea typeface="+mn-ea"/>
                <a:cs typeface="+mn-cs"/>
              </a:defRPr>
            </a:lvl1pPr>
            <a:lvl2pPr marL="457200" algn="l" defTabSz="914400" rtl="0" eaLnBrk="1" latinLnBrk="0" hangingPunct="1">
              <a:defRPr sz="1800" kern="1200">
                <a:solidFill>
                  <a:srgbClr val="000000"/>
                </a:solidFill>
                <a:latin typeface="微软雅黑"/>
                <a:ea typeface="+mn-ea"/>
                <a:cs typeface="+mn-cs"/>
              </a:defRPr>
            </a:lvl2pPr>
            <a:lvl3pPr marL="914400" algn="l" defTabSz="914400" rtl="0" eaLnBrk="1" latinLnBrk="0" hangingPunct="1">
              <a:defRPr sz="1800" kern="1200">
                <a:solidFill>
                  <a:srgbClr val="000000"/>
                </a:solidFill>
                <a:latin typeface="微软雅黑"/>
                <a:ea typeface="+mn-ea"/>
                <a:cs typeface="+mn-cs"/>
              </a:defRPr>
            </a:lvl3pPr>
            <a:lvl4pPr marL="1371600" algn="l" defTabSz="914400" rtl="0" eaLnBrk="1" latinLnBrk="0" hangingPunct="1">
              <a:defRPr sz="1800" kern="1200">
                <a:solidFill>
                  <a:srgbClr val="000000"/>
                </a:solidFill>
                <a:latin typeface="微软雅黑"/>
                <a:ea typeface="+mn-ea"/>
                <a:cs typeface="+mn-cs"/>
              </a:defRPr>
            </a:lvl4pPr>
            <a:lvl5pPr marL="1828800" algn="l" defTabSz="914400" rtl="0" eaLnBrk="1" latinLnBrk="0" hangingPunct="1">
              <a:defRPr sz="1800" kern="1200">
                <a:solidFill>
                  <a:srgbClr val="000000"/>
                </a:solidFill>
                <a:latin typeface="微软雅黑"/>
                <a:ea typeface="+mn-ea"/>
                <a:cs typeface="+mn-cs"/>
              </a:defRPr>
            </a:lvl5pPr>
            <a:lvl6pPr marL="2286000" algn="l" defTabSz="914400" rtl="0" eaLnBrk="1" latinLnBrk="0" hangingPunct="1">
              <a:defRPr sz="1800" kern="1200">
                <a:solidFill>
                  <a:srgbClr val="000000"/>
                </a:solidFill>
                <a:latin typeface="微软雅黑"/>
                <a:ea typeface="+mn-ea"/>
                <a:cs typeface="+mn-cs"/>
              </a:defRPr>
            </a:lvl6pPr>
            <a:lvl7pPr marL="2743200" algn="l" defTabSz="914400" rtl="0" eaLnBrk="1" latinLnBrk="0" hangingPunct="1">
              <a:defRPr sz="1800" kern="1200">
                <a:solidFill>
                  <a:srgbClr val="000000"/>
                </a:solidFill>
                <a:latin typeface="微软雅黑"/>
                <a:ea typeface="+mn-ea"/>
                <a:cs typeface="+mn-cs"/>
              </a:defRPr>
            </a:lvl7pPr>
            <a:lvl8pPr marL="3200400" algn="l" defTabSz="914400" rtl="0" eaLnBrk="1" latinLnBrk="0" hangingPunct="1">
              <a:defRPr sz="1800" kern="1200">
                <a:solidFill>
                  <a:srgbClr val="000000"/>
                </a:solidFill>
                <a:latin typeface="微软雅黑"/>
                <a:ea typeface="+mn-ea"/>
                <a:cs typeface="+mn-cs"/>
              </a:defRPr>
            </a:lvl8pPr>
            <a:lvl9pPr marL="3657600" algn="l" defTabSz="914400" rtl="0" eaLnBrk="1" latinLnBrk="0" hangingPunct="1">
              <a:defRPr sz="1800" kern="1200">
                <a:solidFill>
                  <a:srgbClr val="000000"/>
                </a:solidFill>
                <a:latin typeface="微软雅黑"/>
                <a:ea typeface="+mn-ea"/>
                <a:cs typeface="+mn-cs"/>
              </a:defRPr>
            </a:lvl9pPr>
          </a:lstStyle>
          <a:p>
            <a:pPr algn="ctr"/>
            <a:r>
              <a:rPr lang="zh-CN" altLang="en-US" sz="2000" b="1" spc="300">
                <a:gradFill>
                  <a:gsLst>
                    <a:gs pos="5000">
                      <a:schemeClr val="accent1">
                        <a:alpha val="60000"/>
                      </a:schemeClr>
                    </a:gs>
                    <a:gs pos="100000">
                      <a:schemeClr val="accent1"/>
                    </a:gs>
                  </a:gsLst>
                  <a:lin ang="4800000" scaled="0"/>
                </a:gradFill>
                <a:latin typeface="+mj-ea"/>
              </a:rPr>
              <a:t>添加标题</a:t>
            </a:r>
            <a:endParaRPr lang="zh-CN" altLang="en-US" sz="2000" b="1" spc="300">
              <a:gradFill>
                <a:gsLst>
                  <a:gs pos="5000">
                    <a:schemeClr val="accent1">
                      <a:alpha val="60000"/>
                    </a:schemeClr>
                  </a:gs>
                  <a:gs pos="100000">
                    <a:schemeClr val="accent1"/>
                  </a:gs>
                </a:gsLst>
                <a:lin ang="4800000" scaled="0"/>
              </a:gradFill>
              <a:latin typeface="+mj-ea"/>
            </a:endParaRPr>
          </a:p>
        </p:txBody>
      </p:sp>
      <p:sp>
        <p:nvSpPr>
          <p:cNvPr id="1049558" name="任意多边形 51"/>
          <p:cNvSpPr/>
          <p:nvPr>
            <p:custDataLst>
              <p:tags r:id="rId12"/>
            </p:custDataLst>
          </p:nvPr>
        </p:nvSpPr>
        <p:spPr>
          <a:xfrm>
            <a:off x="608400" y="3966555"/>
            <a:ext cx="10969835" cy="1044323"/>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solidFill>
            <a:schemeClr val="bg1"/>
          </a:solidFill>
          <a:ln>
            <a:gradFill>
              <a:gsLst>
                <a:gs pos="0">
                  <a:schemeClr val="accent1">
                    <a:lumMod val="20000"/>
                    <a:lumOff val="80000"/>
                    <a:alpha val="50000"/>
                  </a:schemeClr>
                </a:gs>
                <a:gs pos="100000">
                  <a:schemeClr val="accent1">
                    <a:lumMod val="40000"/>
                    <a:lumOff val="60000"/>
                  </a:schemeClr>
                </a:gs>
              </a:gsLst>
              <a:lin ang="10800000" scaled="0"/>
            </a:gradFill>
          </a:ln>
          <a:effectLst>
            <a:outerShdw blurRad="190500" dist="127000" dir="2700000" sx="95000" sy="95000" algn="tl"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sp>
        <p:nvSpPr>
          <p:cNvPr id="1049560" name="任意多边形 52"/>
          <p:cNvSpPr/>
          <p:nvPr>
            <p:custDataLst>
              <p:tags r:id="rId13"/>
            </p:custDataLst>
          </p:nvPr>
        </p:nvSpPr>
        <p:spPr>
          <a:xfrm>
            <a:off x="691615" y="4056758"/>
            <a:ext cx="10804040" cy="864552"/>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noFill/>
          <a:ln>
            <a:solidFill>
              <a:schemeClr val="accent1">
                <a:lumMod val="20000"/>
                <a:lumOff val="80000"/>
                <a:alpha val="5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cxnSp>
        <p:nvCxnSpPr>
          <p:cNvPr id="3145739" name="直接连接符 53"/>
          <p:cNvCxnSpPr/>
          <p:nvPr>
            <p:custDataLst>
              <p:tags r:id="rId14"/>
            </p:custDataLst>
          </p:nvPr>
        </p:nvCxnSpPr>
        <p:spPr>
          <a:xfrm flipH="1">
            <a:off x="1997019" y="4280360"/>
            <a:ext cx="0" cy="431958"/>
          </a:xfrm>
          <a:prstGeom prst="line">
            <a:avLst/>
          </a:prstGeom>
          <a:ln w="31750" cap="rnd">
            <a:solidFill>
              <a:schemeClr val="accent1">
                <a:lumMod val="20000"/>
                <a:lumOff val="80000"/>
              </a:schemeClr>
            </a:solidFill>
            <a:round/>
          </a:ln>
        </p:spPr>
        <p:style>
          <a:lnRef idx="1">
            <a:schemeClr val="accent1"/>
          </a:lnRef>
          <a:fillRef idx="0">
            <a:schemeClr val="accent1"/>
          </a:fillRef>
          <a:effectRef idx="0">
            <a:schemeClr val="accent1"/>
          </a:effectRef>
          <a:fontRef idx="minor">
            <a:schemeClr val="tx1"/>
          </a:fontRef>
        </p:style>
      </p:cxnSp>
      <p:sp>
        <p:nvSpPr>
          <p:cNvPr id="1049562" name="正文"/>
          <p:cNvSpPr txBox="1"/>
          <p:nvPr>
            <p:custDataLst>
              <p:tags r:id="rId15"/>
            </p:custDataLst>
          </p:nvPr>
        </p:nvSpPr>
        <p:spPr>
          <a:xfrm>
            <a:off x="2260641" y="4042148"/>
            <a:ext cx="9010142" cy="879162"/>
          </a:xfrm>
          <a:prstGeom prst="rect">
            <a:avLst/>
          </a:prstGeom>
          <a:noFill/>
        </p:spPr>
        <p:txBody>
          <a:bodyPr wrap="square" lIns="90000" tIns="0" rIns="90000" bIns="71755"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fontAlgn="auto">
              <a:lnSpc>
                <a:spcPct val="130000"/>
              </a:lnSpc>
              <a:spcAft>
                <a:spcPts val="1000"/>
              </a:spcAft>
            </a:pPr>
            <a:r>
              <a:rPr lang="zh-CN" altLang="en-US">
                <a:solidFill>
                  <a:schemeClr val="tx1">
                    <a:lumMod val="65000"/>
                    <a:lumOff val="35000"/>
                  </a:schemeClr>
                </a:solidFill>
                <a:latin typeface="+中文正文" charset="0"/>
              </a:rPr>
              <a:t>监测频率：定期或不定期进行监测，确保修复效果持续稳定</a:t>
            </a:r>
            <a:endParaRPr lang="zh-CN" altLang="en-US">
              <a:solidFill>
                <a:schemeClr val="tx1">
                  <a:lumMod val="65000"/>
                  <a:lumOff val="35000"/>
                </a:schemeClr>
              </a:solidFill>
              <a:latin typeface="+中文正文" charset="0"/>
            </a:endParaRPr>
          </a:p>
        </p:txBody>
      </p:sp>
      <p:sp>
        <p:nvSpPr>
          <p:cNvPr id="1049564" name="矩形 55"/>
          <p:cNvSpPr>
            <a:spLocks noChangeAspect="1"/>
          </p:cNvSpPr>
          <p:nvPr>
            <p:custDataLst>
              <p:tags r:id="rId16"/>
            </p:custDataLst>
          </p:nvPr>
        </p:nvSpPr>
        <p:spPr>
          <a:xfrm flipH="1">
            <a:off x="920935" y="4038337"/>
            <a:ext cx="900125" cy="900760"/>
          </a:xfrm>
          <a:prstGeom prst="rect">
            <a:avLst/>
          </a:prstGeom>
          <a:noFill/>
          <a:ln>
            <a:noFill/>
          </a:ln>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微软雅黑"/>
                <a:ea typeface="+mn-ea"/>
                <a:cs typeface="+mn-cs"/>
              </a:defRPr>
            </a:lvl1pPr>
            <a:lvl2pPr marL="457200" algn="l" defTabSz="914400" rtl="0" eaLnBrk="1" latinLnBrk="0" hangingPunct="1">
              <a:defRPr sz="1800" kern="1200">
                <a:solidFill>
                  <a:srgbClr val="000000"/>
                </a:solidFill>
                <a:latin typeface="微软雅黑"/>
                <a:ea typeface="+mn-ea"/>
                <a:cs typeface="+mn-cs"/>
              </a:defRPr>
            </a:lvl2pPr>
            <a:lvl3pPr marL="914400" algn="l" defTabSz="914400" rtl="0" eaLnBrk="1" latinLnBrk="0" hangingPunct="1">
              <a:defRPr sz="1800" kern="1200">
                <a:solidFill>
                  <a:srgbClr val="000000"/>
                </a:solidFill>
                <a:latin typeface="微软雅黑"/>
                <a:ea typeface="+mn-ea"/>
                <a:cs typeface="+mn-cs"/>
              </a:defRPr>
            </a:lvl3pPr>
            <a:lvl4pPr marL="1371600" algn="l" defTabSz="914400" rtl="0" eaLnBrk="1" latinLnBrk="0" hangingPunct="1">
              <a:defRPr sz="1800" kern="1200">
                <a:solidFill>
                  <a:srgbClr val="000000"/>
                </a:solidFill>
                <a:latin typeface="微软雅黑"/>
                <a:ea typeface="+mn-ea"/>
                <a:cs typeface="+mn-cs"/>
              </a:defRPr>
            </a:lvl4pPr>
            <a:lvl5pPr marL="1828800" algn="l" defTabSz="914400" rtl="0" eaLnBrk="1" latinLnBrk="0" hangingPunct="1">
              <a:defRPr sz="1800" kern="1200">
                <a:solidFill>
                  <a:srgbClr val="000000"/>
                </a:solidFill>
                <a:latin typeface="微软雅黑"/>
                <a:ea typeface="+mn-ea"/>
                <a:cs typeface="+mn-cs"/>
              </a:defRPr>
            </a:lvl5pPr>
            <a:lvl6pPr marL="2286000" algn="l" defTabSz="914400" rtl="0" eaLnBrk="1" latinLnBrk="0" hangingPunct="1">
              <a:defRPr sz="1800" kern="1200">
                <a:solidFill>
                  <a:srgbClr val="000000"/>
                </a:solidFill>
                <a:latin typeface="微软雅黑"/>
                <a:ea typeface="+mn-ea"/>
                <a:cs typeface="+mn-cs"/>
              </a:defRPr>
            </a:lvl6pPr>
            <a:lvl7pPr marL="2743200" algn="l" defTabSz="914400" rtl="0" eaLnBrk="1" latinLnBrk="0" hangingPunct="1">
              <a:defRPr sz="1800" kern="1200">
                <a:solidFill>
                  <a:srgbClr val="000000"/>
                </a:solidFill>
                <a:latin typeface="微软雅黑"/>
                <a:ea typeface="+mn-ea"/>
                <a:cs typeface="+mn-cs"/>
              </a:defRPr>
            </a:lvl7pPr>
            <a:lvl8pPr marL="3200400" algn="l" defTabSz="914400" rtl="0" eaLnBrk="1" latinLnBrk="0" hangingPunct="1">
              <a:defRPr sz="1800" kern="1200">
                <a:solidFill>
                  <a:srgbClr val="000000"/>
                </a:solidFill>
                <a:latin typeface="微软雅黑"/>
                <a:ea typeface="+mn-ea"/>
                <a:cs typeface="+mn-cs"/>
              </a:defRPr>
            </a:lvl8pPr>
            <a:lvl9pPr marL="3657600" algn="l" defTabSz="914400" rtl="0" eaLnBrk="1" latinLnBrk="0" hangingPunct="1">
              <a:defRPr sz="1800" kern="1200">
                <a:solidFill>
                  <a:srgbClr val="000000"/>
                </a:solidFill>
                <a:latin typeface="微软雅黑"/>
                <a:ea typeface="+mn-ea"/>
                <a:cs typeface="+mn-cs"/>
              </a:defRPr>
            </a:lvl9pPr>
          </a:lstStyle>
          <a:p>
            <a:pPr algn="ctr"/>
            <a:r>
              <a:rPr lang="zh-CN" altLang="en-US" sz="2000" b="1" spc="300">
                <a:gradFill>
                  <a:gsLst>
                    <a:gs pos="5000">
                      <a:schemeClr val="accent1">
                        <a:alpha val="60000"/>
                      </a:schemeClr>
                    </a:gs>
                    <a:gs pos="100000">
                      <a:schemeClr val="accent1"/>
                    </a:gs>
                  </a:gsLst>
                  <a:lin ang="4800000" scaled="0"/>
                </a:gradFill>
                <a:latin typeface="+mj-ea"/>
              </a:rPr>
              <a:t>添加标题</a:t>
            </a:r>
            <a:endParaRPr lang="zh-CN" altLang="en-US" sz="2000" b="1" spc="300">
              <a:gradFill>
                <a:gsLst>
                  <a:gs pos="5000">
                    <a:schemeClr val="accent1">
                      <a:alpha val="60000"/>
                    </a:schemeClr>
                  </a:gs>
                  <a:gs pos="100000">
                    <a:schemeClr val="accent1"/>
                  </a:gs>
                </a:gsLst>
                <a:lin ang="4800000" scaled="0"/>
              </a:gradFill>
              <a:latin typeface="+mj-ea"/>
            </a:endParaRPr>
          </a:p>
        </p:txBody>
      </p:sp>
      <p:sp>
        <p:nvSpPr>
          <p:cNvPr id="1049566" name="任意多边形 57"/>
          <p:cNvSpPr/>
          <p:nvPr>
            <p:custDataLst>
              <p:tags r:id="rId17"/>
            </p:custDataLst>
          </p:nvPr>
        </p:nvSpPr>
        <p:spPr>
          <a:xfrm>
            <a:off x="608400" y="5203989"/>
            <a:ext cx="10969835" cy="1044323"/>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solidFill>
            <a:schemeClr val="bg1"/>
          </a:solidFill>
          <a:ln>
            <a:gradFill>
              <a:gsLst>
                <a:gs pos="0">
                  <a:schemeClr val="accent1">
                    <a:lumMod val="20000"/>
                    <a:lumOff val="80000"/>
                    <a:alpha val="50000"/>
                  </a:schemeClr>
                </a:gs>
                <a:gs pos="100000">
                  <a:schemeClr val="accent1">
                    <a:lumMod val="40000"/>
                    <a:lumOff val="60000"/>
                  </a:schemeClr>
                </a:gs>
              </a:gsLst>
              <a:lin ang="10800000" scaled="0"/>
            </a:gradFill>
          </a:ln>
          <a:effectLst>
            <a:outerShdw blurRad="190500" dist="127000" dir="2700000" sx="95000" sy="95000" algn="tl"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sp>
        <p:nvSpPr>
          <p:cNvPr id="1049568" name="任意多边形 58"/>
          <p:cNvSpPr/>
          <p:nvPr>
            <p:custDataLst>
              <p:tags r:id="rId18"/>
            </p:custDataLst>
          </p:nvPr>
        </p:nvSpPr>
        <p:spPr>
          <a:xfrm>
            <a:off x="691615" y="5294192"/>
            <a:ext cx="10804040" cy="864552"/>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noFill/>
          <a:ln>
            <a:solidFill>
              <a:schemeClr val="accent1">
                <a:lumMod val="20000"/>
                <a:lumOff val="80000"/>
                <a:alpha val="5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cxnSp>
        <p:nvCxnSpPr>
          <p:cNvPr id="3145741" name="直接连接符 59"/>
          <p:cNvCxnSpPr/>
          <p:nvPr>
            <p:custDataLst>
              <p:tags r:id="rId19"/>
            </p:custDataLst>
          </p:nvPr>
        </p:nvCxnSpPr>
        <p:spPr>
          <a:xfrm flipH="1">
            <a:off x="1997019" y="5517794"/>
            <a:ext cx="0" cy="431958"/>
          </a:xfrm>
          <a:prstGeom prst="line">
            <a:avLst/>
          </a:prstGeom>
          <a:ln w="31750" cap="rnd">
            <a:solidFill>
              <a:schemeClr val="accent1">
                <a:lumMod val="20000"/>
                <a:lumOff val="80000"/>
              </a:schemeClr>
            </a:solidFill>
            <a:round/>
          </a:ln>
        </p:spPr>
        <p:style>
          <a:lnRef idx="1">
            <a:schemeClr val="accent1"/>
          </a:lnRef>
          <a:fillRef idx="0">
            <a:schemeClr val="accent1"/>
          </a:fillRef>
          <a:effectRef idx="0">
            <a:schemeClr val="accent1"/>
          </a:effectRef>
          <a:fontRef idx="minor">
            <a:schemeClr val="tx1"/>
          </a:fontRef>
        </p:style>
      </p:cxnSp>
      <p:sp>
        <p:nvSpPr>
          <p:cNvPr id="1049570" name="正文"/>
          <p:cNvSpPr txBox="1"/>
          <p:nvPr>
            <p:custDataLst>
              <p:tags r:id="rId20"/>
            </p:custDataLst>
          </p:nvPr>
        </p:nvSpPr>
        <p:spPr>
          <a:xfrm>
            <a:off x="2260641" y="5279582"/>
            <a:ext cx="9010142" cy="879162"/>
          </a:xfrm>
          <a:prstGeom prst="rect">
            <a:avLst/>
          </a:prstGeom>
          <a:noFill/>
        </p:spPr>
        <p:txBody>
          <a:bodyPr wrap="square" lIns="90000" tIns="0" rIns="90000" bIns="71755"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fontAlgn="auto">
              <a:lnSpc>
                <a:spcPct val="130000"/>
              </a:lnSpc>
              <a:spcAft>
                <a:spcPts val="1000"/>
              </a:spcAft>
            </a:pPr>
            <a:r>
              <a:rPr lang="zh-CN" altLang="en-US">
                <a:solidFill>
                  <a:schemeClr val="tx1">
                    <a:lumMod val="65000"/>
                    <a:lumOff val="35000"/>
                  </a:schemeClr>
                </a:solidFill>
                <a:latin typeface="+中文正文" charset="0"/>
              </a:rPr>
              <a:t>评估与监测结果：为后续修复工作提供依据和指导</a:t>
            </a:r>
            <a:endParaRPr lang="zh-CN" altLang="en-US">
              <a:solidFill>
                <a:schemeClr val="tx1">
                  <a:lumMod val="65000"/>
                  <a:lumOff val="35000"/>
                </a:schemeClr>
              </a:solidFill>
              <a:latin typeface="+中文正文" charset="0"/>
            </a:endParaRPr>
          </a:p>
        </p:txBody>
      </p:sp>
      <p:sp>
        <p:nvSpPr>
          <p:cNvPr id="1049572" name="矩形 61"/>
          <p:cNvSpPr>
            <a:spLocks noChangeAspect="1"/>
          </p:cNvSpPr>
          <p:nvPr>
            <p:custDataLst>
              <p:tags r:id="rId21"/>
            </p:custDataLst>
          </p:nvPr>
        </p:nvSpPr>
        <p:spPr>
          <a:xfrm flipH="1">
            <a:off x="920935" y="5275770"/>
            <a:ext cx="900125" cy="900760"/>
          </a:xfrm>
          <a:prstGeom prst="rect">
            <a:avLst/>
          </a:prstGeom>
          <a:noFill/>
          <a:ln>
            <a:noFill/>
          </a:ln>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微软雅黑"/>
                <a:ea typeface="+mn-ea"/>
                <a:cs typeface="+mn-cs"/>
              </a:defRPr>
            </a:lvl1pPr>
            <a:lvl2pPr marL="457200" algn="l" defTabSz="914400" rtl="0" eaLnBrk="1" latinLnBrk="0" hangingPunct="1">
              <a:defRPr sz="1800" kern="1200">
                <a:solidFill>
                  <a:srgbClr val="000000"/>
                </a:solidFill>
                <a:latin typeface="微软雅黑"/>
                <a:ea typeface="+mn-ea"/>
                <a:cs typeface="+mn-cs"/>
              </a:defRPr>
            </a:lvl2pPr>
            <a:lvl3pPr marL="914400" algn="l" defTabSz="914400" rtl="0" eaLnBrk="1" latinLnBrk="0" hangingPunct="1">
              <a:defRPr sz="1800" kern="1200">
                <a:solidFill>
                  <a:srgbClr val="000000"/>
                </a:solidFill>
                <a:latin typeface="微软雅黑"/>
                <a:ea typeface="+mn-ea"/>
                <a:cs typeface="+mn-cs"/>
              </a:defRPr>
            </a:lvl3pPr>
            <a:lvl4pPr marL="1371600" algn="l" defTabSz="914400" rtl="0" eaLnBrk="1" latinLnBrk="0" hangingPunct="1">
              <a:defRPr sz="1800" kern="1200">
                <a:solidFill>
                  <a:srgbClr val="000000"/>
                </a:solidFill>
                <a:latin typeface="微软雅黑"/>
                <a:ea typeface="+mn-ea"/>
                <a:cs typeface="+mn-cs"/>
              </a:defRPr>
            </a:lvl4pPr>
            <a:lvl5pPr marL="1828800" algn="l" defTabSz="914400" rtl="0" eaLnBrk="1" latinLnBrk="0" hangingPunct="1">
              <a:defRPr sz="1800" kern="1200">
                <a:solidFill>
                  <a:srgbClr val="000000"/>
                </a:solidFill>
                <a:latin typeface="微软雅黑"/>
                <a:ea typeface="+mn-ea"/>
                <a:cs typeface="+mn-cs"/>
              </a:defRPr>
            </a:lvl5pPr>
            <a:lvl6pPr marL="2286000" algn="l" defTabSz="914400" rtl="0" eaLnBrk="1" latinLnBrk="0" hangingPunct="1">
              <a:defRPr sz="1800" kern="1200">
                <a:solidFill>
                  <a:srgbClr val="000000"/>
                </a:solidFill>
                <a:latin typeface="微软雅黑"/>
                <a:ea typeface="+mn-ea"/>
                <a:cs typeface="+mn-cs"/>
              </a:defRPr>
            </a:lvl6pPr>
            <a:lvl7pPr marL="2743200" algn="l" defTabSz="914400" rtl="0" eaLnBrk="1" latinLnBrk="0" hangingPunct="1">
              <a:defRPr sz="1800" kern="1200">
                <a:solidFill>
                  <a:srgbClr val="000000"/>
                </a:solidFill>
                <a:latin typeface="微软雅黑"/>
                <a:ea typeface="+mn-ea"/>
                <a:cs typeface="+mn-cs"/>
              </a:defRPr>
            </a:lvl7pPr>
            <a:lvl8pPr marL="3200400" algn="l" defTabSz="914400" rtl="0" eaLnBrk="1" latinLnBrk="0" hangingPunct="1">
              <a:defRPr sz="1800" kern="1200">
                <a:solidFill>
                  <a:srgbClr val="000000"/>
                </a:solidFill>
                <a:latin typeface="微软雅黑"/>
                <a:ea typeface="+mn-ea"/>
                <a:cs typeface="+mn-cs"/>
              </a:defRPr>
            </a:lvl8pPr>
            <a:lvl9pPr marL="3657600" algn="l" defTabSz="914400" rtl="0" eaLnBrk="1" latinLnBrk="0" hangingPunct="1">
              <a:defRPr sz="1800" kern="1200">
                <a:solidFill>
                  <a:srgbClr val="000000"/>
                </a:solidFill>
                <a:latin typeface="微软雅黑"/>
                <a:ea typeface="+mn-ea"/>
                <a:cs typeface="+mn-cs"/>
              </a:defRPr>
            </a:lvl9pPr>
          </a:lstStyle>
          <a:p>
            <a:pPr algn="ctr"/>
            <a:r>
              <a:rPr lang="zh-CN" altLang="en-US" sz="2000" b="1" spc="300">
                <a:gradFill>
                  <a:gsLst>
                    <a:gs pos="5000">
                      <a:schemeClr val="accent1">
                        <a:alpha val="60000"/>
                      </a:schemeClr>
                    </a:gs>
                    <a:gs pos="100000">
                      <a:schemeClr val="accent1"/>
                    </a:gs>
                  </a:gsLst>
                  <a:lin ang="4800000" scaled="0"/>
                </a:gradFill>
                <a:latin typeface="+mj-ea"/>
              </a:rPr>
              <a:t>添加标题</a:t>
            </a:r>
            <a:endParaRPr lang="zh-CN" altLang="en-US" sz="2000" b="1" spc="300">
              <a:gradFill>
                <a:gsLst>
                  <a:gs pos="5000">
                    <a:schemeClr val="accent1">
                      <a:alpha val="60000"/>
                    </a:schemeClr>
                  </a:gs>
                  <a:gs pos="100000">
                    <a:schemeClr val="accent1"/>
                  </a:gs>
                </a:gsLst>
                <a:lin ang="4800000" scaled="0"/>
              </a:gradFill>
              <a:latin typeface="+mj-ea"/>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1" name=""/>
        <p:cNvGrpSpPr/>
        <p:nvPr/>
      </p:nvGrpSpPr>
      <p:grpSpPr>
        <a:xfrm>
          <a:off x="0" y="0"/>
          <a:ext cx="0" cy="0"/>
        </a:xfrm>
      </p:grpSpPr>
      <p:sp>
        <p:nvSpPr>
          <p:cNvPr id="1049612" name="文本占位符 3"/>
          <p:cNvSpPr>
            <a:spLocks noGrp="1"/>
          </p:cNvSpPr>
          <p:nvPr>
            <p:ph type="body" idx="2"/>
            <p:custDataLst>
              <p:tags r:id="rId2"/>
            </p:custDataLst>
          </p:nvPr>
        </p:nvSpPr>
        <p:spPr/>
        <p:txBody>
          <a:bodyPr/>
          <a:lstStyle/>
          <a:p>
            <a:r>
              <a:rPr lang="zh-CN" altLang="en-US"/>
              <a:t>04</a:t>
            </a:r>
            <a:endParaRPr lang="zh-CN" altLang="en-US"/>
          </a:p>
        </p:txBody>
      </p:sp>
      <p:sp>
        <p:nvSpPr>
          <p:cNvPr id="1049614" name="标题 4"/>
          <p:cNvSpPr>
            <a:spLocks noGrp="1"/>
          </p:cNvSpPr>
          <p:nvPr>
            <p:ph type="title" idx="1"/>
            <p:custDataLst>
              <p:tags r:id="rId3"/>
            </p:custDataLst>
          </p:nvPr>
        </p:nvSpPr>
        <p:spPr/>
        <p:txBody>
          <a:bodyPr/>
          <a:lstStyle/>
          <a:p>
            <a:r>
              <a:rPr lang="zh-CN" altLang="en-US"/>
              <a:t>铬矿生态环境保护与修复技术的实践应用</a:t>
            </a:r>
            <a:endParaRPr lang="zh-CN" altLang="en-US"/>
          </a:p>
        </p:txBody>
      </p:sp>
    </p:spTree>
    <p:custDataLst>
      <p:tags r:id="rId4"/>
    </p:custData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https://d.book118.com/278000077036006035</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3.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17"/>
</p:tagLst>
</file>

<file path=ppt/tags/tag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 添加文档标题"/>
  <p:tag name="KSO_WM_UNIT_TYPE" val="a"/>
  <p:tag name="KSO_WM_UNIT_VALUE" val="10"/>
</p:tagLst>
</file>

<file path=ppt/tags/tag5.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
  <p:tag name="KSO_WM_UNIT_INDEX" val="6"/>
  <p:tag name="KSO_WM_UNIT_LAYERLEVEL" val="1"/>
  <p:tag name="KSO_WM_UNIT_TYPE" val="i"/>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
  <p:tag name="KSO_WM_UNIT_INDEX" val="7"/>
  <p:tag name="KSO_WM_UNIT_LAYERLEVEL" val="1"/>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
  <p:tag name="KSO_WM_UNIT_INDEX" val="8"/>
  <p:tag name="KSO_WM_UNIT_LAYERLEVEL" val="1"/>
  <p:tag name="KSO_WM_UNIT_TYPE" val="i"/>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9"/>
  <p:tag name="KSO_WM_UNIT_INDEX" val="9"/>
  <p:tag name="KSO_WM_UNIT_LAYERLEVEL" val="1"/>
  <p:tag name="KSO_WM_UNIT_TYPE" val="i"/>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
  <p:tag name="KSO_WM_UNIT_INDEX" val="1"/>
  <p:tag name="KSO_WM_UNIT_LAYERLEVEL" val="1"/>
  <p:tag name="KSO_WM_UNIT_TYPE" val="i"/>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添加文本"/>
  <p:tag name="KSO_WM_UNIT_SUBTYPE" val="a"/>
  <p:tag name="KSO_WM_UNIT_TYPE" val="f"/>
  <p:tag name="KSO_WM_UNIT_VALUE" val="60"/>
</p:tagLst>
</file>

<file path=ppt/tags/tag1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1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i*2"/>
  <p:tag name="KSO_WM_UNIT_INDEX" val="2"/>
  <p:tag name="KSO_WM_UNIT_LAYERLEVEL" val="1"/>
  <p:tag name="KSO_WM_UNIT_TYPE" val="i"/>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目录"/>
  <p:tag name="KSO_WM_UNIT_TYPE" val="b"/>
  <p:tag name="KSO_WM_UNIT_VALUE" val="17"/>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Contents"/>
  <p:tag name="KSO_WM_UNIT_TYPE" val="a"/>
  <p:tag name="KSO_WM_UNIT_VALUE" val="10"/>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31.xml><?xml version="1.0" encoding="utf-8"?>
<p:tagLst xmlns:p="http://schemas.openxmlformats.org/presentationml/2006/main">
  <p:tag name="KSO_WM_BEAUTIFY_FLAG" val="#wm#"/>
  <p:tag name="KSO_WM_TAG_VERSION" val="1.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01"/>
  <p:tag name="KSO_WM_UNIT_TYPE" val="e"/>
  <p:tag name="KSO_WM_UNIT_VALUE" val="6"/>
</p:tagLst>
</file>

<file path=ppt/tags/tag32.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
  <p:tag name="KSO_WM_UNIT_INDEX" val="1"/>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3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4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i*2"/>
  <p:tag name="KSO_WM_UNIT_INDEX" val="2"/>
  <p:tag name="KSO_WM_UNIT_LAYERLEVEL" val="1"/>
  <p:tag name="KSO_WM_UNIT_TYPE" val="i"/>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4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5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i*2"/>
  <p:tag name="KSO_WM_UNIT_INDEX" val="2"/>
  <p:tag name="KSO_WM_UNIT_LAYERLEVEL" val="1"/>
  <p:tag name="KSO_WM_UNIT_TYPE" val="i"/>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
  <p:tag name="KSO_WM_UNIT_INDEX" val="1"/>
  <p:tag name="KSO_WM_UNIT_LAYERLEVEL" val="1"/>
  <p:tag name="KSO_WM_UNIT_TYPE" val="i"/>
</p:tagLst>
</file>

<file path=ppt/tags/tag5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5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i*2"/>
  <p:tag name="KSO_WM_UNIT_INDEX" val="2"/>
  <p:tag name="KSO_WM_UNIT_LAYERLEVEL" val="1"/>
  <p:tag name="KSO_WM_UNIT_TYPE" val="i"/>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TYPE" val="i"/>
</p:tagLst>
</file>

<file path=ppt/tags/tag7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YPE" val="b"/>
  <p:tag name="KSO_WM_UNIT_VALUE" val="17"/>
</p:tagLst>
</file>

<file path=ppt/tags/tag7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7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i*2"/>
  <p:tag name="KSO_WM_UNIT_INDEX" val="2"/>
  <p:tag name="KSO_WM_UNIT_LAYERLEVEL" val="1"/>
  <p:tag name="KSO_WM_UNIT_TYPE" val="i"/>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77.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7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感谢您的观看"/>
  <p:tag name="KSO_WM_UNIT_TYPE" val="a"/>
  <p:tag name="KSO_WM_UNIT_VALUE" val="10"/>
</p:tagLst>
</file>

<file path=ppt/tags/tag79.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
  <p:tag name="KSO_WM_UNIT_INDEX" val="6"/>
  <p:tag name="KSO_WM_UNIT_LAYERLEVEL" val="1"/>
  <p:tag name="KSO_WM_UNIT_TYPE" val="i"/>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
  <p:tag name="KSO_WM_UNIT_INDEX" val="7"/>
  <p:tag name="KSO_WM_UNIT_LAYERLEVEL" val="1"/>
  <p:tag name="KSO_WM_UNIT_TYPE" val="i"/>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
  <p:tag name="KSO_WM_UNIT_INDEX" val="8"/>
  <p:tag name="KSO_WM_UNIT_LAYERLEVEL" val="1"/>
  <p:tag name="KSO_WM_UNIT_TYPE" val="i"/>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9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4.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_0**"/>
  <p:tag name="KSO_WM_UNIT_LAYERLEVEL" val="1"/>
</p:tagLst>
</file>

<file path=ppt/tags/tag95.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_0**"/>
  <p:tag name="KSO_WM_UNIT_LAYERLEVEL" val="1"/>
</p:tagLst>
</file>

<file path=ppt/tags/tag96.xml><?xml version="1.0" encoding="utf-8"?>
<p:tagLst xmlns:p="http://schemas.openxmlformats.org/presentationml/2006/main">
  <p:tag name="KSO_WM_BEAUTIFY_FLAG" val="#wm#"/>
  <p:tag name="KSO_WM_SPECIAL_SOURCE" val="bdnull"/>
  <p:tag name="KSO_WM_TAG_VERSION" val="1.0"/>
  <p:tag name="KSO_WM_TEMPLATE_CATEGORY" val="custom"/>
  <p:tag name="KSO_WM_TEMPLATE_COLOR_TYPE" val="0"/>
  <p:tag name="KSO_WM_TEMPLATE_INDEX" val="20230916"/>
  <p:tag name="KSO_WM_TEMPLATE_MASTER_TYPE" val="0"/>
  <p:tag name="KSO_WM_TEMPLATE_SUBCATEGORY" val="29"/>
  <p:tag name="KSO_WM_TEMPLATE_THUMBS_INDEX" val="1、9"/>
</p:tagLst>
</file>

<file path=ppt/tags/tag97.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0"/>
  <p:tag name="KSO_WM_UNIT_CONTENT_GROUP_TYPE" val="contentchip"/>
  <p:tag name="KSO_WM_UNIT_DIAGRAM_ISNUMVISUAL" val="0"/>
  <p:tag name="KSO_WM_UNIT_DIAGRAM_ISREFERUNIT" val="0"/>
  <p:tag name="KSO_WM_UNIT_HIGHLIGHT" val="0"/>
  <p:tag name="KSO_WM_UNIT_ID" val="custom20230916_1*f*1"/>
  <p:tag name="KSO_WM_UNIT_INDEX" val="1"/>
  <p:tag name="KSO_WM_UNIT_LAYERLEVEL" val="1"/>
  <p:tag name="KSO_WM_UNIT_NOCLEAR" val="0"/>
  <p:tag name="KSO_WM_UNIT_PRESET_TEXT" val="汇报人：WPS"/>
  <p:tag name="KSO_WM_UNIT_SUBTYPE" val="b"/>
  <p:tag name="KSO_WM_UNIT_TYPE" val="f"/>
  <p:tag name="KSO_WM_UNIT_VALUE" val="60"/>
</p:tagLst>
</file>

<file path=ppt/tags/tag98.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0"/>
  <p:tag name="KSO_WM_UNIT_CONTENT_GROUP_TYPE" val="contentchip"/>
  <p:tag name="KSO_WM_UNIT_DIAGRAM_ISNUMVISUAL" val="0"/>
  <p:tag name="KSO_WM_UNIT_DIAGRAM_ISREFERUNIT" val="0"/>
  <p:tag name="KSO_WM_UNIT_HIGHLIGHT" val="0"/>
  <p:tag name="KSO_WM_UNIT_ID" val="custom20230916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17"/>
</p:tagLst>
</file>

<file path=ppt/tags/tag99.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0"/>
  <p:tag name="KSO_WM_UNIT_CONTENT_GROUP_TYPE" val="contentchip"/>
  <p:tag name="KSO_WM_UNIT_DIAGRAM_ISNUMVISUAL" val="0"/>
  <p:tag name="KSO_WM_UNIT_DIAGRAM_ISREFERUNIT" val="0"/>
  <p:tag name="KSO_WM_UNIT_HIGHLIGHT" val="0"/>
  <p:tag name="KSO_WM_UNIT_ID" val="custom20230916_1*a*1"/>
  <p:tag name="KSO_WM_UNIT_INDEX" val="1"/>
  <p:tag name="KSO_WM_UNIT_ISCONTENTSTITLE" val="0"/>
  <p:tag name="KSO_WM_UNIT_ISNUMDGMTITLE" val="0"/>
  <p:tag name="KSO_WM_UNIT_LAYERLEVEL" val="1"/>
  <p:tag name="KSO_WM_UNIT_NOCLEAR" val="0"/>
  <p:tag name="KSO_WM_UNIT_PRESET_TEXT" val="单击此处 添加文档标题"/>
  <p:tag name="KSO_WM_UNIT_TYPE" val="a"/>
  <p:tag name="KSO_WM_UNIT_VALUE" val="10"/>
</p:tagLst>
</file>

<file path=ppt/tags/tag100.xml><?xml version="1.0" encoding="utf-8"?>
<p:tagLst xmlns:p="http://schemas.openxmlformats.org/presentationml/2006/main">
  <p:tag name="KSO_WM_BEAUTIFY_FLAG" val="#wm#"/>
  <p:tag name="KSO_WM_SLIDE_CONTENT_AREA" val="{&quot;left&quot;:&quot;67.6&quot;,&quot;top&quot;:&quot;105.7&quot;,&quot;width&quot;:&quot;576.4&quot;,&quot;height&quot;:&quot;343.95&quot;}"/>
  <p:tag name="KSO_WM_SLIDE_ID" val="custom20230916_1"/>
  <p:tag name="KSO_WM_SLIDE_INDEX" val="1"/>
  <p:tag name="KSO_WM_SLIDE_ITEM_CNT" val="0"/>
  <p:tag name="KSO_WM_SLIDE_LAYOUT" val="a_b_f"/>
  <p:tag name="KSO_WM_SLIDE_LAYOUT_CNT" val="1_1_1"/>
  <p:tag name="KSO_WM_SLIDE_SUBTYPE" val="pureTxt"/>
  <p:tag name="KSO_WM_SLIDE_TYPE" val="title"/>
  <p:tag name="KSO_WM_SPECIAL_SOURCE" val="bdnull"/>
  <p:tag name="KSO_WM_TAG_VERSION" val="1.0"/>
  <p:tag name="KSO_WM_TEMPLATE_CATEGORY" val="custom"/>
  <p:tag name="KSO_WM_TEMPLATE_COLOR_TYPE" val="0"/>
  <p:tag name="KSO_WM_TEMPLATE_INDEX" val="20230916"/>
  <p:tag name="KSO_WM_TEMPLATE_MASTER_TYPE" val="0"/>
  <p:tag name="KSO_WM_TEMPLATE_SUBCATEGORY" val="29"/>
  <p:tag name="KSO_WM_TEMPLATE_THUMBS_INDEX" val="1、9"/>
</p:tagLst>
</file>

<file path=ppt/tags/tag101.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6*b*1"/>
  <p:tag name="KSO_WM_UNIT_INDEX" val="1"/>
  <p:tag name="KSO_WM_UNIT_ISCONTENTSTITLE" val="0"/>
  <p:tag name="KSO_WM_UNIT_ISNUMDGMTITLE" val="0"/>
  <p:tag name="KSO_WM_UNIT_LAYERLEVEL" val="1"/>
  <p:tag name="KSO_WM_UNIT_NOCLEAR" val="0"/>
  <p:tag name="KSO_WM_UNIT_PRESET_TEXT" val="/目录"/>
  <p:tag name="KSO_WM_UNIT_TYPE" val="b"/>
  <p:tag name="KSO_WM_UNIT_VALUE" val="17"/>
</p:tagLst>
</file>

<file path=ppt/tags/tag102.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6*a*1"/>
  <p:tag name="KSO_WM_UNIT_INDEX" val="1"/>
  <p:tag name="KSO_WM_UNIT_ISCONTENTSTITLE" val="1"/>
  <p:tag name="KSO_WM_UNIT_ISNUMDGMTITLE" val="0"/>
  <p:tag name="KSO_WM_UNIT_LAYERLEVEL" val="1"/>
  <p:tag name="KSO_WM_UNIT_NOCLEAR" val="0"/>
  <p:tag name="KSO_WM_UNIT_PRESET_TEXT" val="Contents"/>
  <p:tag name="KSO_WM_UNIT_TYPE" val="a"/>
  <p:tag name="KSO_WM_UNIT_VALUE" val="10"/>
</p:tagLst>
</file>

<file path=ppt/tags/tag10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22.09999999999997,&quot;width&quot;:726.5}"/>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6*l_h_i*1_2_1"/>
  <p:tag name="KSO_WM_UNIT_INDEX" val="1_2_1"/>
  <p:tag name="KSO_WM_UNIT_LAYERLEVEL" val="1_1_1"/>
  <p:tag name="KSO_WM_UNIT_PRESET_TEXT" val="02"/>
  <p:tag name="KSO_WM_UNIT_SUBTYPE" val="d"/>
  <p:tag name="KSO_WM_UNIT_TYPE" val="l_h_i"/>
</p:tagLst>
</file>

<file path=ppt/tags/tag10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22.09999999999997,&quot;width&quot;:726.5}"/>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6*l_h_a*1_2_1"/>
  <p:tag name="KSO_WM_UNIT_INDEX" val="1_2_1"/>
  <p:tag name="KSO_WM_UNIT_ISCONTENTSTITLE" val="0"/>
  <p:tag name="KSO_WM_UNIT_ISNUMDGMTITLE" val="0"/>
  <p:tag name="KSO_WM_UNIT_LAYERLEVEL" val="1_1_1"/>
  <p:tag name="KSO_WM_UNIT_NOCLEAR" val="0"/>
  <p:tag name="KSO_WM_UNIT_PRESET_TEXT" val="点击此处添加目录标题"/>
  <p:tag name="KSO_WM_UNIT_TYPE" val="l_h_a"/>
</p:tagLst>
</file>

<file path=ppt/tags/tag10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22.09999999999997,&quot;width&quot;:726.5}"/>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6*l_h_i*1_1_1"/>
  <p:tag name="KSO_WM_UNIT_INDEX" val="1_1_1"/>
  <p:tag name="KSO_WM_UNIT_LAYERLEVEL" val="1_1_1"/>
  <p:tag name="KSO_WM_UNIT_PRESET_TEXT" val="01"/>
  <p:tag name="KSO_WM_UNIT_SUBTYPE" val="d"/>
  <p:tag name="KSO_WM_UNIT_TYPE" val="l_h_i"/>
</p:tagLst>
</file>

<file path=ppt/tags/tag10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22.09999999999997,&quot;width&quot;:726.5}"/>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6*l_h_a*1_1_1"/>
  <p:tag name="KSO_WM_UNIT_INDEX" val="1_1_1"/>
  <p:tag name="KSO_WM_UNIT_ISCONTENTSTITLE" val="0"/>
  <p:tag name="KSO_WM_UNIT_ISNUMDGMTITLE" val="0"/>
  <p:tag name="KSO_WM_UNIT_LAYERLEVEL" val="1_1_1"/>
  <p:tag name="KSO_WM_UNIT_NOCLEAR" val="0"/>
  <p:tag name="KSO_WM_UNIT_PRESET_TEXT" val="点击此处添加目录标题"/>
  <p:tag name="KSO_WM_UNIT_TYPE" val="l_h_a"/>
</p:tagLst>
</file>

<file path=ppt/tags/tag1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22.09999999999997,&quot;width&quot;:726.5}"/>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6*l_h_i*1_3_1"/>
  <p:tag name="KSO_WM_UNIT_INDEX" val="1_3_1"/>
  <p:tag name="KSO_WM_UNIT_LAYERLEVEL" val="1_1_1"/>
  <p:tag name="KSO_WM_UNIT_PRESET_TEXT" val="03"/>
  <p:tag name="KSO_WM_UNIT_SUBTYPE" val="d"/>
  <p:tag name="KSO_WM_UNIT_TYPE" val="l_h_i"/>
</p:tagLst>
</file>

<file path=ppt/tags/tag10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22.09999999999997,&quot;width&quot;:726.5}"/>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6*l_h_a*1_3_1"/>
  <p:tag name="KSO_WM_UNIT_INDEX" val="1_3_1"/>
  <p:tag name="KSO_WM_UNIT_ISCONTENTSTITLE" val="0"/>
  <p:tag name="KSO_WM_UNIT_ISNUMDGMTITLE" val="0"/>
  <p:tag name="KSO_WM_UNIT_LAYERLEVEL" val="1_1_1"/>
  <p:tag name="KSO_WM_UNIT_NOCLEAR" val="0"/>
  <p:tag name="KSO_WM_UNIT_PRESET_TEXT" val="点击此处添加目录标题"/>
  <p:tag name="KSO_WM_UNIT_TYPE" val="l_h_a"/>
</p:tagLst>
</file>

<file path=ppt/tags/tag10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22.09999999999997,&quot;width&quot;:726.5}"/>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6*l_h_i*1_5_1"/>
  <p:tag name="KSO_WM_UNIT_INDEX" val="1_5_1"/>
  <p:tag name="KSO_WM_UNIT_LAYERLEVEL" val="1_1_1"/>
  <p:tag name="KSO_WM_UNIT_PRESET_TEXT" val="05"/>
  <p:tag name="KSO_WM_UNIT_SUBTYPE" val="d"/>
  <p:tag name="KSO_WM_UNIT_TYPE" val="l_h_i"/>
</p:tagLst>
</file>

<file path=ppt/tags/tag11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22.09999999999997,&quot;width&quot;:726.5}"/>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6*l_h_a*1_5_1"/>
  <p:tag name="KSO_WM_UNIT_INDEX" val="1_5_1"/>
  <p:tag name="KSO_WM_UNIT_ISCONTENTSTITLE" val="0"/>
  <p:tag name="KSO_WM_UNIT_ISNUMDGMTITLE" val="0"/>
  <p:tag name="KSO_WM_UNIT_LAYERLEVEL" val="1_1_1"/>
  <p:tag name="KSO_WM_UNIT_NOCLEAR" val="0"/>
  <p:tag name="KSO_WM_UNIT_PRESET_TEXT" val="点击此处添加目录标题"/>
  <p:tag name="KSO_WM_UNIT_TYPE" val="l_h_a"/>
</p:tagLst>
</file>

<file path=ppt/tags/tag1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22.09999999999997,&quot;width&quot;:726.5}"/>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6*l_h_i*1_4_1"/>
  <p:tag name="KSO_WM_UNIT_INDEX" val="1_4_1"/>
  <p:tag name="KSO_WM_UNIT_LAYERLEVEL" val="1_1_1"/>
  <p:tag name="KSO_WM_UNIT_PRESET_TEXT" val="04"/>
  <p:tag name="KSO_WM_UNIT_SUBTYPE" val="d"/>
  <p:tag name="KSO_WM_UNIT_TYPE" val="l_h_i"/>
</p:tagLst>
</file>

<file path=ppt/tags/tag11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22.09999999999997,&quot;width&quot;:726.5}"/>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6*l_h_a*1_4_1"/>
  <p:tag name="KSO_WM_UNIT_INDEX" val="1_4_1"/>
  <p:tag name="KSO_WM_UNIT_ISCONTENTSTITLE" val="0"/>
  <p:tag name="KSO_WM_UNIT_ISNUMDGMTITLE" val="0"/>
  <p:tag name="KSO_WM_UNIT_LAYERLEVEL" val="1_1_1"/>
  <p:tag name="KSO_WM_UNIT_NOCLEAR" val="0"/>
  <p:tag name="KSO_WM_UNIT_PRESET_TEXT" val="点击此处添加目录标题"/>
  <p:tag name="KSO_WM_UNIT_TYPE" val="l_h_a"/>
</p:tagLst>
</file>

<file path=ppt/tags/tag11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22.09999999999997,&quot;width&quot;:726.5}"/>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6*l_h_i*1_6_1"/>
  <p:tag name="KSO_WM_UNIT_INDEX" val="1_6_1"/>
  <p:tag name="KSO_WM_UNIT_LAYERLEVEL" val="1_1_1"/>
  <p:tag name="KSO_WM_UNIT_PRESET_TEXT" val="06"/>
  <p:tag name="KSO_WM_UNIT_SUBTYPE" val="d"/>
  <p:tag name="KSO_WM_UNIT_TYPE" val="l_h_i"/>
</p:tagLst>
</file>

<file path=ppt/tags/tag11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22.09999999999997,&quot;width&quot;:726.5}"/>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6*l_h_a*1_6_1"/>
  <p:tag name="KSO_WM_UNIT_INDEX" val="1_6_1"/>
  <p:tag name="KSO_WM_UNIT_ISCONTENTSTITLE" val="0"/>
  <p:tag name="KSO_WM_UNIT_ISNUMDGMTITLE" val="0"/>
  <p:tag name="KSO_WM_UNIT_LAYERLEVEL" val="1_1_1"/>
  <p:tag name="KSO_WM_UNIT_NOCLEAR" val="0"/>
  <p:tag name="KSO_WM_UNIT_PRESET_TEXT" val="点击此处添加目录标题"/>
  <p:tag name="KSO_WM_UNIT_TYPE" val="l_h_a"/>
</p:tagLst>
</file>

<file path=ppt/tags/tag115.xml><?xml version="1.0" encoding="utf-8"?>
<p:tagLst xmlns:p="http://schemas.openxmlformats.org/presentationml/2006/main">
  <p:tag name="KSO_WM_BEAUTIFY_FLAG" val="#wm#"/>
  <p:tag name="KSO_WM_DIAGRAM_GROUP_CODE" val="l1-1"/>
  <p:tag name="KSO_WM_SLIDE_DIAGTYPE" val="l"/>
  <p:tag name="KSO_WM_SLIDE_ID" val="custom20230916_6"/>
  <p:tag name="KSO_WM_SLIDE_INDEX" val="6"/>
  <p:tag name="KSO_WM_SLIDE_ITEM_CNT" val="6"/>
  <p:tag name="KSO_WM_SLIDE_LAYOUT" val="a_b_l"/>
  <p:tag name="KSO_WM_SLIDE_LAYOUT_CNT" val="1_1_1"/>
  <p:tag name="KSO_WM_SLIDE_SUBTYPE" val="diag"/>
  <p:tag name="KSO_WM_SLIDE_TYPE" val="contents"/>
  <p:tag name="KSO_WM_SPECIAL_SOURCE" val="bdnull"/>
  <p:tag name="KSO_WM_TAG_VERSION" val="1.0"/>
  <p:tag name="KSO_WM_TEMPLATE_CATEGORY" val="custom"/>
  <p:tag name="KSO_WM_TEMPLATE_COLOR_TYPE" val="0"/>
  <p:tag name="KSO_WM_TEMPLATE_INDEX" val="20230916"/>
  <p:tag name="KSO_WM_TEMPLATE_MASTER_TYPE" val="0"/>
  <p:tag name="KSO_WM_TEMPLATE_SUBCATEGORY" val="29"/>
</p:tagLst>
</file>

<file path=ppt/tags/tag116.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1"/>
  <p:tag name="KSO_WM_UNIT_CONTENT_GROUP_TYPE" val="contentchip"/>
  <p:tag name="KSO_WM_UNIT_DIAGRAM_ISNUMVISUAL" val="0"/>
  <p:tag name="KSO_WM_UNIT_DIAGRAM_ISREFERUNIT" val="0"/>
  <p:tag name="KSO_WM_UNIT_HIGHLIGHT" val="0"/>
  <p:tag name="KSO_WM_UNIT_ID" val="custom20230916_7*e*1"/>
  <p:tag name="KSO_WM_UNIT_INDEX" val="1"/>
  <p:tag name="KSO_WM_UNIT_LAYERLEVEL" val="1"/>
  <p:tag name="KSO_WM_UNIT_NOCLEAR" val="0"/>
  <p:tag name="KSO_WM_UNIT_PRESET_TEXT" val="01"/>
  <p:tag name="KSO_WM_UNIT_TYPE" val="e"/>
  <p:tag name="KSO_WM_UNIT_VALUE" val="6"/>
</p:tagLst>
</file>

<file path=ppt/tags/tag117.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0"/>
  <p:tag name="KSO_WM_UNIT_CONTENT_GROUP_TYPE" val="contentchip"/>
  <p:tag name="KSO_WM_UNIT_DIAGRAM_ISNUMVISUAL" val="0"/>
  <p:tag name="KSO_WM_UNIT_DIAGRAM_ISREFERUNIT" val="0"/>
  <p:tag name="KSO_WM_UNIT_HIGHLIGHT" val="0"/>
  <p:tag name="KSO_WM_UNIT_ID" val="custom20230916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18.xml><?xml version="1.0" encoding="utf-8"?>
<p:tagLst xmlns:p="http://schemas.openxmlformats.org/presentationml/2006/main">
  <p:tag name="KSO_WM_BEAUTIFY_FLAG" val="#wm#"/>
  <p:tag name="KSO_WM_SLIDE_CONTENT_AREA" val="{&quot;left&quot;:&quot;206.6&quot;,&quot;top&quot;:&quot;98&quot;,&quot;width&quot;:&quot;576.4&quot;,&quot;height&quot;:&quot;343.95&quot;}"/>
  <p:tag name="KSO_WM_SLIDE_ID" val="custom20230916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916"/>
  <p:tag name="KSO_WM_TEMPLATE_MASTER_TYPE" val="0"/>
  <p:tag name="KSO_WM_TEMPLATE_SUBCATEGORY" val="29"/>
</p:tagLst>
</file>

<file path=ppt/tags/tag119.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1"/>
  <p:tag name="KSO_WM_UNIT_CONTENT_GROUP_TYPE" val="contentchip"/>
  <p:tag name="KSO_WM_UNIT_DIAGRAM_ISNUMVISUAL" val="0"/>
  <p:tag name="KSO_WM_UNIT_DIAGRAM_ISREFERUNIT" val="0"/>
  <p:tag name="KSO_WM_UNIT_HIGHLIGHT" val="0"/>
  <p:tag name="KSO_WM_UNIT_ID" val="custom20230916_7*e*1"/>
  <p:tag name="KSO_WM_UNIT_INDEX" val="1"/>
  <p:tag name="KSO_WM_UNIT_LAYERLEVEL" val="1"/>
  <p:tag name="KSO_WM_UNIT_NOCLEAR" val="0"/>
  <p:tag name="KSO_WM_UNIT_PRESET_TEXT" val="02"/>
  <p:tag name="KSO_WM_UNIT_TYPE" val="e"/>
  <p:tag name="KSO_WM_UNIT_VALUE" val="6"/>
</p:tagLst>
</file>

<file path=ppt/tags/tag120.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0"/>
  <p:tag name="KSO_WM_UNIT_CONTENT_GROUP_TYPE" val="contentchip"/>
  <p:tag name="KSO_WM_UNIT_DIAGRAM_ISNUMVISUAL" val="0"/>
  <p:tag name="KSO_WM_UNIT_DIAGRAM_ISREFERUNIT" val="0"/>
  <p:tag name="KSO_WM_UNIT_HIGHLIGHT" val="0"/>
  <p:tag name="KSO_WM_UNIT_ID" val="custom20230916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21.xml><?xml version="1.0" encoding="utf-8"?>
<p:tagLst xmlns:p="http://schemas.openxmlformats.org/presentationml/2006/main">
  <p:tag name="KSO_WM_BEAUTIFY_FLAG" val="#wm#"/>
  <p:tag name="KSO_WM_SLIDE_CONTENT_AREA" val="{&quot;left&quot;:&quot;206.6&quot;,&quot;top&quot;:&quot;98&quot;,&quot;width&quot;:&quot;576.4&quot;,&quot;height&quot;:&quot;343.95&quot;}"/>
  <p:tag name="KSO_WM_SLIDE_ID" val="custom20230916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916"/>
  <p:tag name="KSO_WM_TEMPLATE_MASTER_TYPE" val="0"/>
  <p:tag name="KSO_WM_TEMPLATE_SUBCATEGORY" val="29"/>
</p:tagLst>
</file>

<file path=ppt/tags/tag122.xml><?xml version="1.0" encoding="utf-8"?>
<p:tagLst xmlns:p="http://schemas.openxmlformats.org/presentationml/2006/main">
  <p:tag name="KSO_WM_BEAUTIFY_FLAG" val="#wm#"/>
  <p:tag name="KSO_WM_DIAGRAM_COLOR_MATCH_VALUE" val="{&quot;shape&quot;:{&quot;fill&quot;:{&quot;solid&quot;:{&quot;brightness&quot;:-0.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FORE_SCHEMECOLOR_INDEX" val="5"/>
  <p:tag name="KSO_WM_UNIT_FILL_FORE_SCHEMECOLOR_INDEX_BRIGHTNESS" val="-0.5"/>
  <p:tag name="KSO_WM_UNIT_FILL_TYPE" val="1"/>
  <p:tag name="KSO_WM_UNIT_HIGHLIGHT" val="0"/>
  <p:tag name="KSO_WM_UNIT_ID" val="diagram20231655_3*l_h_i*1_1_3"/>
  <p:tag name="KSO_WM_UNIT_INDEX" val="1_1_3"/>
  <p:tag name="KSO_WM_UNIT_LAYERLEVEL" val="1_1_1"/>
  <p:tag name="KSO_WM_UNIT_TYPE" val="l_h_i"/>
</p:tagLst>
</file>

<file path=ppt/tags/tag123.xml><?xml version="1.0" encoding="utf-8"?>
<p:tagLst xmlns:p="http://schemas.openxmlformats.org/presentationml/2006/main">
  <p:tag name="KSO_WM_BEAUTIFY_FLAG" val="#wm#"/>
  <p:tag name="KSO_WM_DIAGRAM_COLOR_MATCH_VALUE" val="{&quot;shape&quot;:{&quot;fill&quot;:{&quot;gradient&quot;:[{&quot;brightness&quot;:0.949999988079071,&quot;colorType&quot;:1,&quot;foreColorIndex&quot;:5,&quot;pos&quot;:0,&quot;transparency&quot;:1},{&quot;brightness&quot;:0.800000011920929,&quot;colorType&quot;:1,&quot;foreColorIndex&quot;:5,&quot;pos&quot;:1,&quot;transparency&quot;:0}],&quot;type&quot;:3},&quot;glow&quot;:{&quot;colorType&quot;:0},&quot;line&quot;:{&quot;gradient&quot;:[{&quot;brightness&quot;:0.800000011920929,&quot;colorType&quot;:1,&quot;foreColorIndex&quot;:5,&quot;pos&quot;:0,&quot;transparency&quot;:0},{&quot;brightness&quot;:0.4000000059604645,&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1_1"/>
  <p:tag name="KSO_WM_UNIT_INDEX" val="1_1_1"/>
  <p:tag name="KSO_WM_UNIT_LAYERLEVEL" val="1_1_1"/>
  <p:tag name="KSO_WM_UNIT_TYPE" val="l_h_i"/>
</p:tagLst>
</file>

<file path=ppt/tags/tag12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33000001311302185,&quot;transparency&quot;:0},{&quot;brightness&quot;:0.4000000059604645,&quot;colorType&quot;:1,&quot;foreColorIndex&quot;:5,&quot;pos&quot;:0,&quot;transparency&quot;:0},{&quot;brightness&quot;:-0.25,&quot;colorType&quot;:1,&quot;foreColorIndex&quot;:5,&quot;pos&quot;:1,&quot;transparency&quot;:0}],&quot;type&quot;:3},&quot;glow&quot;:{&quot;colorType&quot;:0},&quot;line&quot;:{&quot;type&quot;:0},&quot;shadow&quot;:{&quot;brightness&quot;:-0.25,&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1_2"/>
  <p:tag name="KSO_WM_UNIT_INDEX" val="1_1_2"/>
  <p:tag name="KSO_WM_UNIT_LAYERLEVEL" val="1_1_1"/>
  <p:tag name="KSO_WM_UNIT_TYPE" val="l_h_i"/>
</p:tagLst>
</file>

<file path=ppt/tags/tag12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f*1_1_1"/>
  <p:tag name="KSO_WM_UNIT_INDEX" val="1_1_1"/>
  <p:tag name="KSO_WM_UNIT_LAYERLEVEL" val="1_1_1"/>
  <p:tag name="KSO_WM_UNIT_NOCLEAR" val="0"/>
  <p:tag name="KSO_WM_UNIT_PRESET_TEXT" val="单击此处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12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127.xml><?xml version="1.0" encoding="utf-8"?>
<p:tagLst xmlns:p="http://schemas.openxmlformats.org/presentationml/2006/main">
  <p:tag name="KSO_WM_BEAUTIFY_FLAG" val="#wm#"/>
  <p:tag name="KSO_WM_DIAGRAM_COLOR_MATCH_VALUE" val="{&quot;shape&quot;:{&quot;fill&quot;:{&quot;solid&quot;:{&quot;brightness&quot;:-0.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FORE_SCHEMECOLOR_INDEX" val="5"/>
  <p:tag name="KSO_WM_UNIT_FILL_FORE_SCHEMECOLOR_INDEX_BRIGHTNESS" val="-0.5"/>
  <p:tag name="KSO_WM_UNIT_FILL_TYPE" val="1"/>
  <p:tag name="KSO_WM_UNIT_HIGHLIGHT" val="0"/>
  <p:tag name="KSO_WM_UNIT_ID" val="diagram20231655_3*l_h_i*1_2_3"/>
  <p:tag name="KSO_WM_UNIT_INDEX" val="1_2_3"/>
  <p:tag name="KSO_WM_UNIT_LAYERLEVEL" val="1_1_1"/>
  <p:tag name="KSO_WM_UNIT_TYPE" val="l_h_i"/>
</p:tagLst>
</file>

<file path=ppt/tags/tag128.xml><?xml version="1.0" encoding="utf-8"?>
<p:tagLst xmlns:p="http://schemas.openxmlformats.org/presentationml/2006/main">
  <p:tag name="KSO_WM_BEAUTIFY_FLAG" val="#wm#"/>
  <p:tag name="KSO_WM_DIAGRAM_COLOR_MATCH_VALUE" val="{&quot;shape&quot;:{&quot;fill&quot;:{&quot;gradient&quot;:[{&quot;brightness&quot;:0.949999988079071,&quot;colorType&quot;:1,&quot;foreColorIndex&quot;:5,&quot;pos&quot;:0,&quot;transparency&quot;:1},{&quot;brightness&quot;:0.800000011920929,&quot;colorType&quot;:1,&quot;foreColorIndex&quot;:5,&quot;pos&quot;:1,&quot;transparency&quot;:0}],&quot;type&quot;:3},&quot;glow&quot;:{&quot;colorType&quot;:0},&quot;line&quot;:{&quot;gradient&quot;:[{&quot;brightness&quot;:0.800000011920929,&quot;colorType&quot;:1,&quot;foreColorIndex&quot;:5,&quot;pos&quot;:0,&quot;transparency&quot;:0},{&quot;brightness&quot;:0.4000000059604645,&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2_1"/>
  <p:tag name="KSO_WM_UNIT_INDEX" val="1_2_1"/>
  <p:tag name="KSO_WM_UNIT_LAYERLEVEL" val="1_1_1"/>
  <p:tag name="KSO_WM_UNIT_TYPE" val="l_h_i"/>
</p:tagLst>
</file>

<file path=ppt/tags/tag12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33000001311302185,&quot;transparency&quot;:0},{&quot;brightness&quot;:0.4000000059604645,&quot;colorType&quot;:1,&quot;foreColorIndex&quot;:5,&quot;pos&quot;:0,&quot;transparency&quot;:0},{&quot;brightness&quot;:-0.25,&quot;colorType&quot;:1,&quot;foreColorIndex&quot;:5,&quot;pos&quot;:1,&quot;transparency&quot;:0}],&quot;type&quot;:3},&quot;glow&quot;:{&quot;colorType&quot;:0},&quot;line&quot;:{&quot;type&quot;:0},&quot;shadow&quot;:{&quot;brightness&quot;:-0.25,&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2_2"/>
  <p:tag name="KSO_WM_UNIT_INDEX" val="1_2_2"/>
  <p:tag name="KSO_WM_UNIT_LAYERLEVEL" val="1_1_1"/>
  <p:tag name="KSO_WM_UNIT_TYPE" val="l_h_i"/>
</p:tagLst>
</file>

<file path=ppt/tags/tag13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f*1_2_1"/>
  <p:tag name="KSO_WM_UNIT_INDEX" val="1_2_1"/>
  <p:tag name="KSO_WM_UNIT_LAYERLEVEL" val="1_1_1"/>
  <p:tag name="KSO_WM_UNIT_NOCLEAR" val="0"/>
  <p:tag name="KSO_WM_UNIT_PRESET_TEXT" val="单击此处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13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132.xml><?xml version="1.0" encoding="utf-8"?>
<p:tagLst xmlns:p="http://schemas.openxmlformats.org/presentationml/2006/main">
  <p:tag name="KSO_WM_BEAUTIFY_FLAG" val="#wm#"/>
  <p:tag name="KSO_WM_DIAGRAM_COLOR_MATCH_VALUE" val="{&quot;shape&quot;:{&quot;fill&quot;:{&quot;solid&quot;:{&quot;brightness&quot;:-0.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FORE_SCHEMECOLOR_INDEX" val="5"/>
  <p:tag name="KSO_WM_UNIT_FILL_FORE_SCHEMECOLOR_INDEX_BRIGHTNESS" val="-0.5"/>
  <p:tag name="KSO_WM_UNIT_FILL_TYPE" val="1"/>
  <p:tag name="KSO_WM_UNIT_HIGHLIGHT" val="0"/>
  <p:tag name="KSO_WM_UNIT_ID" val="diagram20231655_3*l_h_i*1_3_3"/>
  <p:tag name="KSO_WM_UNIT_INDEX" val="1_3_3"/>
  <p:tag name="KSO_WM_UNIT_LAYERLEVEL" val="1_1_1"/>
  <p:tag name="KSO_WM_UNIT_TYPE" val="l_h_i"/>
</p:tagLst>
</file>

<file path=ppt/tags/tag133.xml><?xml version="1.0" encoding="utf-8"?>
<p:tagLst xmlns:p="http://schemas.openxmlformats.org/presentationml/2006/main">
  <p:tag name="KSO_WM_BEAUTIFY_FLAG" val="#wm#"/>
  <p:tag name="KSO_WM_DIAGRAM_COLOR_MATCH_VALUE" val="{&quot;shape&quot;:{&quot;fill&quot;:{&quot;gradient&quot;:[{&quot;brightness&quot;:0.949999988079071,&quot;colorType&quot;:1,&quot;foreColorIndex&quot;:5,&quot;pos&quot;:0,&quot;transparency&quot;:1},{&quot;brightness&quot;:0.800000011920929,&quot;colorType&quot;:1,&quot;foreColorIndex&quot;:5,&quot;pos&quot;:1,&quot;transparency&quot;:0}],&quot;type&quot;:3},&quot;glow&quot;:{&quot;colorType&quot;:0},&quot;line&quot;:{&quot;gradient&quot;:[{&quot;brightness&quot;:0.800000011920929,&quot;colorType&quot;:1,&quot;foreColorIndex&quot;:5,&quot;pos&quot;:0,&quot;transparency&quot;:0},{&quot;brightness&quot;:0.4000000059604645,&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3_1"/>
  <p:tag name="KSO_WM_UNIT_INDEX" val="1_3_1"/>
  <p:tag name="KSO_WM_UNIT_LAYERLEVEL" val="1_1_1"/>
  <p:tag name="KSO_WM_UNIT_TYPE" val="l_h_i"/>
</p:tagLst>
</file>

<file path=ppt/tags/tag13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33000001311302185,&quot;transparency&quot;:0},{&quot;brightness&quot;:0.4000000059604645,&quot;colorType&quot;:1,&quot;foreColorIndex&quot;:5,&quot;pos&quot;:0,&quot;transparency&quot;:0},{&quot;brightness&quot;:-0.25,&quot;colorType&quot;:1,&quot;foreColorIndex&quot;:5,&quot;pos&quot;:1,&quot;transparency&quot;:0}],&quot;type&quot;:3},&quot;glow&quot;:{&quot;colorType&quot;:0},&quot;line&quot;:{&quot;type&quot;:0},&quot;shadow&quot;:{&quot;brightness&quot;:-0.25,&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3_2"/>
  <p:tag name="KSO_WM_UNIT_INDEX" val="1_3_2"/>
  <p:tag name="KSO_WM_UNIT_LAYERLEVEL" val="1_1_1"/>
  <p:tag name="KSO_WM_UNIT_TYPE" val="l_h_i"/>
</p:tagLst>
</file>

<file path=ppt/tags/tag13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f*1_3_1"/>
  <p:tag name="KSO_WM_UNIT_INDEX" val="1_3_1"/>
  <p:tag name="KSO_WM_UNIT_LAYERLEVEL" val="1_1_1"/>
  <p:tag name="KSO_WM_UNIT_NOCLEAR" val="0"/>
  <p:tag name="KSO_WM_UNIT_PRESET_TEXT" val="单击此处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13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a*1_3_1"/>
  <p:tag name="KSO_WM_UNIT_INDEX" val="1_3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137.xml><?xml version="1.0" encoding="utf-8"?>
<p:tagLst xmlns:p="http://schemas.openxmlformats.org/presentationml/2006/main">
  <p:tag name="KSO_WM_BEAUTIFY_FLAG" val="#wm#"/>
  <p:tag name="KSO_WM_DIAGRAM_COLOR_MATCH_VALUE" val="{&quot;shape&quot;:{&quot;fill&quot;:{&quot;solid&quot;:{&quot;brightness&quot;:-0.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FORE_SCHEMECOLOR_INDEX" val="5"/>
  <p:tag name="KSO_WM_UNIT_FILL_FORE_SCHEMECOLOR_INDEX_BRIGHTNESS" val="-0.5"/>
  <p:tag name="KSO_WM_UNIT_FILL_TYPE" val="1"/>
  <p:tag name="KSO_WM_UNIT_HIGHLIGHT" val="0"/>
  <p:tag name="KSO_WM_UNIT_ID" val="diagram20231655_3*l_h_i*1_4_3"/>
  <p:tag name="KSO_WM_UNIT_INDEX" val="1_4_3"/>
  <p:tag name="KSO_WM_UNIT_LAYERLEVEL" val="1_1_1"/>
  <p:tag name="KSO_WM_UNIT_TYPE" val="l_h_i"/>
</p:tagLst>
</file>

<file path=ppt/tags/tag138.xml><?xml version="1.0" encoding="utf-8"?>
<p:tagLst xmlns:p="http://schemas.openxmlformats.org/presentationml/2006/main">
  <p:tag name="KSO_WM_BEAUTIFY_FLAG" val="#wm#"/>
  <p:tag name="KSO_WM_DIAGRAM_COLOR_MATCH_VALUE" val="{&quot;shape&quot;:{&quot;fill&quot;:{&quot;gradient&quot;:[{&quot;brightness&quot;:0.949999988079071,&quot;colorType&quot;:1,&quot;foreColorIndex&quot;:5,&quot;pos&quot;:0,&quot;transparency&quot;:1},{&quot;brightness&quot;:0.800000011920929,&quot;colorType&quot;:1,&quot;foreColorIndex&quot;:5,&quot;pos&quot;:1,&quot;transparency&quot;:0}],&quot;type&quot;:3},&quot;glow&quot;:{&quot;colorType&quot;:0},&quot;line&quot;:{&quot;gradient&quot;:[{&quot;brightness&quot;:0.800000011920929,&quot;colorType&quot;:1,&quot;foreColorIndex&quot;:5,&quot;pos&quot;:0,&quot;transparency&quot;:0},{&quot;brightness&quot;:0.4000000059604645,&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4_1"/>
  <p:tag name="KSO_WM_UNIT_INDEX" val="1_4_1"/>
  <p:tag name="KSO_WM_UNIT_LAYERLEVEL" val="1_1_1"/>
  <p:tag name="KSO_WM_UNIT_TYPE" val="l_h_i"/>
</p:tagLst>
</file>

<file path=ppt/tags/tag13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33000001311302185,&quot;transparency&quot;:0},{&quot;brightness&quot;:0.4000000059604645,&quot;colorType&quot;:1,&quot;foreColorIndex&quot;:5,&quot;pos&quot;:0,&quot;transparency&quot;:0},{&quot;brightness&quot;:-0.25,&quot;colorType&quot;:1,&quot;foreColorIndex&quot;:5,&quot;pos&quot;:1,&quot;transparency&quot;:0}],&quot;type&quot;:3},&quot;glow&quot;:{&quot;colorType&quot;:0},&quot;line&quot;:{&quot;type&quot;:0},&quot;shadow&quot;:{&quot;brightness&quot;:-0.25,&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4_2"/>
  <p:tag name="KSO_WM_UNIT_INDEX" val="1_4_2"/>
  <p:tag name="KSO_WM_UNIT_LAYERLEVEL" val="1_1_1"/>
  <p:tag name="KSO_WM_UNIT_TYPE" val="l_h_i"/>
</p:tagLst>
</file>

<file path=ppt/tags/tag14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f*1_4_1"/>
  <p:tag name="KSO_WM_UNIT_INDEX" val="1_4_1"/>
  <p:tag name="KSO_WM_UNIT_LAYERLEVEL" val="1_1_1"/>
  <p:tag name="KSO_WM_UNIT_NOCLEAR" val="0"/>
  <p:tag name="KSO_WM_UNIT_PRESET_TEXT" val="单击此处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14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14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FILL_FORE_SCHEMECOLOR_INDEX" val="5"/>
  <p:tag name="KSO_WM_UNIT_HIGHLIGHT" val="0"/>
  <p:tag name="KSO_WM_UNIT_ID" val="diagram20231377_3*l_h_i*1_1_2"/>
  <p:tag name="KSO_WM_UNIT_INDEX" val="1_1_2"/>
  <p:tag name="KSO_WM_UNIT_LAYERLEVEL" val="1_1_1"/>
  <p:tag name="KSO_WM_UNIT_LINE_FORE_SCHEMECOLOR_INDEX" val="5"/>
  <p:tag name="KSO_WM_UNIT_TYPE" val="l_h_i"/>
</p:tagLst>
</file>

<file path=ppt/tags/tag14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1_3"/>
  <p:tag name="KSO_WM_UNIT_INDEX" val="1_1_3"/>
  <p:tag name="KSO_WM_UNIT_LAYERLEVEL" val="1_1_1"/>
  <p:tag name="KSO_WM_UNIT_LINE_FORE_SCHEMECOLOR_INDEX" val="5"/>
  <p:tag name="KSO_WM_UNIT_TYPE" val="l_h_i"/>
</p:tagLst>
</file>

<file path=ppt/tags/tag14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Lst>
</file>

<file path=ppt/tags/tag14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FILL_FORE_SCHEMECOLOR_INDEX" val="5"/>
  <p:tag name="KSO_WM_UNIT_HIGHLIGHT" val="0"/>
  <p:tag name="KSO_WM_UNIT_ID" val="diagram20231377_3*l_h_i*1_1_1"/>
  <p:tag name="KSO_WM_UNIT_INDEX" val="1_1_1"/>
  <p:tag name="KSO_WM_UNIT_LAYERLEVEL" val="1_1_1"/>
  <p:tag name="KSO_WM_UNIT_SUBTYPE" val="d"/>
  <p:tag name="KSO_WM_UNIT_TYPE" val="l_h_i"/>
</p:tagLst>
</file>

<file path=ppt/tags/tag146.xml><?xml version="1.0" encoding="utf-8"?>
<p:tagLst xmlns:p="http://schemas.openxmlformats.org/presentationml/2006/main">
  <p:tag name="KSO_WM_BEAUTIFY_FLAG" val="#wm#"/>
  <p:tag name="KSO_WM_DIAGRAM_COLOR_MATCH_VALUE" val="{&quot;shape&quot;:{&quot;fill&quot;:{&quot;solid&quot;:{&quot;brightness&quot;:0,&quot;colorType&quot;:2,&quot;rgb&quot;:&quot;#bfbfbf&quot;,&quot;transparency&quot;:0},&quot;type&quot;:1},&quot;glow&quot;:{&quot;colorType&quot;:0},&quot;line&quot;:{&quot;solidLine&quot;:{&quot;brightness&quot;:-0.25,&quot;colorType&quot;:1,&quot;foreColorIndex&quot;:14,&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2_2"/>
  <p:tag name="KSO_WM_UNIT_INDEX" val="1_2_2"/>
  <p:tag name="KSO_WM_UNIT_LAYERLEVEL" val="1_1_1"/>
  <p:tag name="KSO_WM_UNIT_TYPE" val="l_h_i"/>
</p:tagLst>
</file>

<file path=ppt/tags/tag14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2,&quot;rgb&quot;:&quot;#bfbfbf&quot;,&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2_3"/>
  <p:tag name="KSO_WM_UNIT_INDEX" val="1_2_3"/>
  <p:tag name="KSO_WM_UNIT_LAYERLEVEL" val="1_1_1"/>
  <p:tag name="KSO_WM_UNIT_TYPE" val="l_h_i"/>
</p:tagLst>
</file>

<file path=ppt/tags/tag148.xml><?xml version="1.0" encoding="utf-8"?>
<p:tagLst xmlns:p="http://schemas.openxmlformats.org/presentationml/2006/main">
  <p:tag name="KSO_WM_BEAUTIFY_FLAG" val="#wm#"/>
  <p:tag name="KSO_WM_DIAGRAM_COLOR_MATCH_VALUE" val="{&quot;shape&quot;:{&quot;fill&quot;:{&quot;solid&quot;:{&quot;brightness&quot;:0,&quot;colorType&quot;:2,&quot;rgb&quot;:&quot;#a6a6a6&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2_1"/>
  <p:tag name="KSO_WM_UNIT_INDEX" val="1_2_1"/>
  <p:tag name="KSO_WM_UNIT_LAYERLEVEL" val="1_1_1"/>
  <p:tag name="KSO_WM_UNIT_SUBTYPE" val="d"/>
  <p:tag name="KSO_WM_UNIT_TYPE" val="l_h_i"/>
</p:tagLst>
</file>

<file path=ppt/tags/tag14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Lst>
</file>

<file path=ppt/tags/tag15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FILL_FORE_SCHEMECOLOR_INDEX" val="5"/>
  <p:tag name="KSO_WM_UNIT_HIGHLIGHT" val="0"/>
  <p:tag name="KSO_WM_UNIT_ID" val="diagram20231377_3*l_h_i*1_3_2"/>
  <p:tag name="KSO_WM_UNIT_INDEX" val="1_3_2"/>
  <p:tag name="KSO_WM_UNIT_LAYERLEVEL" val="1_1_1"/>
  <p:tag name="KSO_WM_UNIT_LINE_FORE_SCHEMECOLOR_INDEX" val="5"/>
  <p:tag name="KSO_WM_UNIT_TYPE" val="l_h_i"/>
</p:tagLst>
</file>

<file path=ppt/tags/tag15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3_3"/>
  <p:tag name="KSO_WM_UNIT_INDEX" val="1_3_3"/>
  <p:tag name="KSO_WM_UNIT_LAYERLEVEL" val="1_1_1"/>
  <p:tag name="KSO_WM_UNIT_LINE_FORE_SCHEMECOLOR_INDEX" val="5"/>
  <p:tag name="KSO_WM_UNIT_TYPE" val="l_h_i"/>
</p:tagLst>
</file>

<file path=ppt/tags/tag15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Lst>
</file>

<file path=ppt/tags/tag15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FILL_FORE_SCHEMECOLOR_INDEX" val="5"/>
  <p:tag name="KSO_WM_UNIT_HIGHLIGHT" val="0"/>
  <p:tag name="KSO_WM_UNIT_ID" val="diagram20231377_3*l_h_i*1_3_1"/>
  <p:tag name="KSO_WM_UNIT_INDEX" val="1_3_1"/>
  <p:tag name="KSO_WM_UNIT_LAYERLEVEL" val="1_1_1"/>
  <p:tag name="KSO_WM_UNIT_SUBTYPE" val="d"/>
  <p:tag name="KSO_WM_UNIT_TYPE" val="l_h_i"/>
</p:tagLst>
</file>

<file path=ppt/tags/tag154.xml><?xml version="1.0" encoding="utf-8"?>
<p:tagLst xmlns:p="http://schemas.openxmlformats.org/presentationml/2006/main">
  <p:tag name="KSO_WM_BEAUTIFY_FLAG" val="#wm#"/>
  <p:tag name="KSO_WM_DIAGRAM_COLOR_MATCH_VALUE" val="{&quot;shape&quot;:{&quot;fill&quot;:{&quot;solid&quot;:{&quot;brightness&quot;:0,&quot;colorType&quot;:2,&quot;rgb&quot;:&quot;#bfbfbf&quot;,&quot;transparency&quot;:0},&quot;type&quot;:1},&quot;glow&quot;:{&quot;colorType&quot;:0},&quot;line&quot;:{&quot;solidLine&quot;:{&quot;brightness&quot;:-0.25,&quot;colorType&quot;:1,&quot;foreColorIndex&quot;:14,&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4_2"/>
  <p:tag name="KSO_WM_UNIT_INDEX" val="1_4_2"/>
  <p:tag name="KSO_WM_UNIT_LAYERLEVEL" val="1_1_1"/>
  <p:tag name="KSO_WM_UNIT_TYPE" val="l_h_i"/>
</p:tagLst>
</file>

<file path=ppt/tags/tag15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2,&quot;rgb&quot;:&quot;#bfbfbf&quot;,&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4_3"/>
  <p:tag name="KSO_WM_UNIT_INDEX" val="1_4_3"/>
  <p:tag name="KSO_WM_UNIT_LAYERLEVEL" val="1_1_1"/>
  <p:tag name="KSO_WM_UNIT_TYPE" val="l_h_i"/>
</p:tagLst>
</file>

<file path=ppt/tags/tag156.xml><?xml version="1.0" encoding="utf-8"?>
<p:tagLst xmlns:p="http://schemas.openxmlformats.org/presentationml/2006/main">
  <p:tag name="KSO_WM_BEAUTIFY_FLAG" val="#wm#"/>
  <p:tag name="KSO_WM_DIAGRAM_COLOR_MATCH_VALUE" val="{&quot;shape&quot;:{&quot;fill&quot;:{&quot;solid&quot;:{&quot;brightness&quot;:0,&quot;colorType&quot;:2,&quot;rgb&quot;:&quot;#a6a6a6&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4_1"/>
  <p:tag name="KSO_WM_UNIT_INDEX" val="1_4_1"/>
  <p:tag name="KSO_WM_UNIT_LAYERLEVEL" val="1_1_1"/>
  <p:tag name="KSO_WM_UNIT_SUBTYPE" val="d"/>
  <p:tag name="KSO_WM_UNIT_TYPE" val="l_h_i"/>
</p:tagLst>
</file>

<file path=ppt/tags/tag15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Lst>
</file>

<file path=ppt/tags/tag15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FILL_FORE_SCHEMECOLOR_INDEX" val="5"/>
  <p:tag name="KSO_WM_UNIT_HIGHLIGHT" val="0"/>
  <p:tag name="KSO_WM_UNIT_ID" val="diagram20231377_3*l_h_i*1_1_2"/>
  <p:tag name="KSO_WM_UNIT_INDEX" val="1_1_2"/>
  <p:tag name="KSO_WM_UNIT_LAYERLEVEL" val="1_1_1"/>
  <p:tag name="KSO_WM_UNIT_LINE_FORE_SCHEMECOLOR_INDEX" val="5"/>
  <p:tag name="KSO_WM_UNIT_TYPE" val="l_h_i"/>
</p:tagLst>
</file>

<file path=ppt/tags/tag15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1_3"/>
  <p:tag name="KSO_WM_UNIT_INDEX" val="1_1_3"/>
  <p:tag name="KSO_WM_UNIT_LAYERLEVEL" val="1_1_1"/>
  <p:tag name="KSO_WM_UNIT_LINE_FORE_SCHEMECOLOR_INDEX" val="5"/>
  <p:tag name="KSO_WM_UNIT_TYPE" val="l_h_i"/>
</p:tagLst>
</file>

<file path=ppt/tags/tag16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Lst>
</file>

<file path=ppt/tags/tag16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FILL_FORE_SCHEMECOLOR_INDEX" val="5"/>
  <p:tag name="KSO_WM_UNIT_HIGHLIGHT" val="0"/>
  <p:tag name="KSO_WM_UNIT_ID" val="diagram20231377_3*l_h_i*1_1_1"/>
  <p:tag name="KSO_WM_UNIT_INDEX" val="1_1_1"/>
  <p:tag name="KSO_WM_UNIT_LAYERLEVEL" val="1_1_1"/>
  <p:tag name="KSO_WM_UNIT_SUBTYPE" val="d"/>
  <p:tag name="KSO_WM_UNIT_TYPE" val="l_h_i"/>
</p:tagLst>
</file>

<file path=ppt/tags/tag162.xml><?xml version="1.0" encoding="utf-8"?>
<p:tagLst xmlns:p="http://schemas.openxmlformats.org/presentationml/2006/main">
  <p:tag name="KSO_WM_BEAUTIFY_FLAG" val="#wm#"/>
  <p:tag name="KSO_WM_DIAGRAM_COLOR_MATCH_VALUE" val="{&quot;shape&quot;:{&quot;fill&quot;:{&quot;solid&quot;:{&quot;brightness&quot;:0,&quot;colorType&quot;:2,&quot;rgb&quot;:&quot;#bfbfbf&quot;,&quot;transparency&quot;:0},&quot;type&quot;:1},&quot;glow&quot;:{&quot;colorType&quot;:0},&quot;line&quot;:{&quot;solidLine&quot;:{&quot;brightness&quot;:-0.25,&quot;colorType&quot;:1,&quot;foreColorIndex&quot;:14,&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2_2"/>
  <p:tag name="KSO_WM_UNIT_INDEX" val="1_2_2"/>
  <p:tag name="KSO_WM_UNIT_LAYERLEVEL" val="1_1_1"/>
  <p:tag name="KSO_WM_UNIT_TYPE" val="l_h_i"/>
</p:tagLst>
</file>

<file path=ppt/tags/tag16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2,&quot;rgb&quot;:&quot;#bfbfbf&quot;,&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2_3"/>
  <p:tag name="KSO_WM_UNIT_INDEX" val="1_2_3"/>
  <p:tag name="KSO_WM_UNIT_LAYERLEVEL" val="1_1_1"/>
  <p:tag name="KSO_WM_UNIT_TYPE" val="l_h_i"/>
</p:tagLst>
</file>

<file path=ppt/tags/tag164.xml><?xml version="1.0" encoding="utf-8"?>
<p:tagLst xmlns:p="http://schemas.openxmlformats.org/presentationml/2006/main">
  <p:tag name="KSO_WM_BEAUTIFY_FLAG" val="#wm#"/>
  <p:tag name="KSO_WM_DIAGRAM_COLOR_MATCH_VALUE" val="{&quot;shape&quot;:{&quot;fill&quot;:{&quot;solid&quot;:{&quot;brightness&quot;:0,&quot;colorType&quot;:2,&quot;rgb&quot;:&quot;#a6a6a6&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2_1"/>
  <p:tag name="KSO_WM_UNIT_INDEX" val="1_2_1"/>
  <p:tag name="KSO_WM_UNIT_LAYERLEVEL" val="1_1_1"/>
  <p:tag name="KSO_WM_UNIT_SUBTYPE" val="d"/>
  <p:tag name="KSO_WM_UNIT_TYPE" val="l_h_i"/>
</p:tagLst>
</file>

<file path=ppt/tags/tag16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Lst>
</file>

<file path=ppt/tags/tag16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FILL_FORE_SCHEMECOLOR_INDEX" val="5"/>
  <p:tag name="KSO_WM_UNIT_HIGHLIGHT" val="0"/>
  <p:tag name="KSO_WM_UNIT_ID" val="diagram20231377_3*l_h_i*1_3_2"/>
  <p:tag name="KSO_WM_UNIT_INDEX" val="1_3_2"/>
  <p:tag name="KSO_WM_UNIT_LAYERLEVEL" val="1_1_1"/>
  <p:tag name="KSO_WM_UNIT_LINE_FORE_SCHEMECOLOR_INDEX" val="5"/>
  <p:tag name="KSO_WM_UNIT_TYPE" val="l_h_i"/>
</p:tagLst>
</file>

<file path=ppt/tags/tag16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3_3"/>
  <p:tag name="KSO_WM_UNIT_INDEX" val="1_3_3"/>
  <p:tag name="KSO_WM_UNIT_LAYERLEVEL" val="1_1_1"/>
  <p:tag name="KSO_WM_UNIT_LINE_FORE_SCHEMECOLOR_INDEX" val="5"/>
  <p:tag name="KSO_WM_UNIT_TYPE" val="l_h_i"/>
</p:tagLst>
</file>

<file path=ppt/tags/tag16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Lst>
</file>

<file path=ppt/tags/tag16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FILL_FORE_SCHEMECOLOR_INDEX" val="5"/>
  <p:tag name="KSO_WM_UNIT_HIGHLIGHT" val="0"/>
  <p:tag name="KSO_WM_UNIT_ID" val="diagram20231377_3*l_h_i*1_3_1"/>
  <p:tag name="KSO_WM_UNIT_INDEX" val="1_3_1"/>
  <p:tag name="KSO_WM_UNIT_LAYERLEVEL" val="1_1_1"/>
  <p:tag name="KSO_WM_UNIT_SUBTYPE" val="d"/>
  <p:tag name="KSO_WM_UNIT_TYPE" val="l_h_i"/>
</p:tagLst>
</file>

<file path=ppt/tags/tag170.xml><?xml version="1.0" encoding="utf-8"?>
<p:tagLst xmlns:p="http://schemas.openxmlformats.org/presentationml/2006/main">
  <p:tag name="KSO_WM_BEAUTIFY_FLAG" val="#wm#"/>
  <p:tag name="KSO_WM_DIAGRAM_COLOR_MATCH_VALUE" val="{&quot;shape&quot;:{&quot;fill&quot;:{&quot;solid&quot;:{&quot;brightness&quot;:0,&quot;colorType&quot;:2,&quot;rgb&quot;:&quot;#bfbfbf&quot;,&quot;transparency&quot;:0},&quot;type&quot;:1},&quot;glow&quot;:{&quot;colorType&quot;:0},&quot;line&quot;:{&quot;solidLine&quot;:{&quot;brightness&quot;:-0.25,&quot;colorType&quot;:1,&quot;foreColorIndex&quot;:14,&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4_2"/>
  <p:tag name="KSO_WM_UNIT_INDEX" val="1_4_2"/>
  <p:tag name="KSO_WM_UNIT_LAYERLEVEL" val="1_1_1"/>
  <p:tag name="KSO_WM_UNIT_TYPE" val="l_h_i"/>
</p:tagLst>
</file>

<file path=ppt/tags/tag17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2,&quot;rgb&quot;:&quot;#bfbfbf&quot;,&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4_3"/>
  <p:tag name="KSO_WM_UNIT_INDEX" val="1_4_3"/>
  <p:tag name="KSO_WM_UNIT_LAYERLEVEL" val="1_1_1"/>
  <p:tag name="KSO_WM_UNIT_TYPE" val="l_h_i"/>
</p:tagLst>
</file>

<file path=ppt/tags/tag172.xml><?xml version="1.0" encoding="utf-8"?>
<p:tagLst xmlns:p="http://schemas.openxmlformats.org/presentationml/2006/main">
  <p:tag name="KSO_WM_BEAUTIFY_FLAG" val="#wm#"/>
  <p:tag name="KSO_WM_DIAGRAM_COLOR_MATCH_VALUE" val="{&quot;shape&quot;:{&quot;fill&quot;:{&quot;solid&quot;:{&quot;brightness&quot;:0,&quot;colorType&quot;:2,&quot;rgb&quot;:&quot;#a6a6a6&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4_1"/>
  <p:tag name="KSO_WM_UNIT_INDEX" val="1_4_1"/>
  <p:tag name="KSO_WM_UNIT_LAYERLEVEL" val="1_1_1"/>
  <p:tag name="KSO_WM_UNIT_SUBTYPE" val="d"/>
  <p:tag name="KSO_WM_UNIT_TYPE" val="l_h_i"/>
</p:tagLst>
</file>

<file path=ppt/tags/tag17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Lst>
</file>

<file path=ppt/tags/tag174.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1"/>
  <p:tag name="KSO_WM_UNIT_CONTENT_GROUP_TYPE" val="contentchip"/>
  <p:tag name="KSO_WM_UNIT_DIAGRAM_ISNUMVISUAL" val="0"/>
  <p:tag name="KSO_WM_UNIT_DIAGRAM_ISREFERUNIT" val="0"/>
  <p:tag name="KSO_WM_UNIT_HIGHLIGHT" val="0"/>
  <p:tag name="KSO_WM_UNIT_ID" val="custom20230916_7*e*1"/>
  <p:tag name="KSO_WM_UNIT_INDEX" val="1"/>
  <p:tag name="KSO_WM_UNIT_LAYERLEVEL" val="1"/>
  <p:tag name="KSO_WM_UNIT_NOCLEAR" val="0"/>
  <p:tag name="KSO_WM_UNIT_PRESET_TEXT" val="03"/>
  <p:tag name="KSO_WM_UNIT_TYPE" val="e"/>
  <p:tag name="KSO_WM_UNIT_VALUE" val="6"/>
</p:tagLst>
</file>

<file path=ppt/tags/tag175.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0"/>
  <p:tag name="KSO_WM_UNIT_CONTENT_GROUP_TYPE" val="contentchip"/>
  <p:tag name="KSO_WM_UNIT_DIAGRAM_ISNUMVISUAL" val="0"/>
  <p:tag name="KSO_WM_UNIT_DIAGRAM_ISREFERUNIT" val="0"/>
  <p:tag name="KSO_WM_UNIT_HIGHLIGHT" val="0"/>
  <p:tag name="KSO_WM_UNIT_ID" val="custom20230916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76.xml><?xml version="1.0" encoding="utf-8"?>
<p:tagLst xmlns:p="http://schemas.openxmlformats.org/presentationml/2006/main">
  <p:tag name="KSO_WM_BEAUTIFY_FLAG" val="#wm#"/>
  <p:tag name="KSO_WM_SLIDE_CONTENT_AREA" val="{&quot;left&quot;:&quot;206.6&quot;,&quot;top&quot;:&quot;98&quot;,&quot;width&quot;:&quot;576.4&quot;,&quot;height&quot;:&quot;343.95&quot;}"/>
  <p:tag name="KSO_WM_SLIDE_ID" val="custom20230916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916"/>
  <p:tag name="KSO_WM_TEMPLATE_MASTER_TYPE" val="0"/>
  <p:tag name="KSO_WM_TEMPLATE_SUBCATEGORY" val="29"/>
</p:tagLst>
</file>

<file path=ppt/tags/tag177.xml><?xml version="1.0" encoding="utf-8"?>
<p:tagLst xmlns:p="http://schemas.openxmlformats.org/presentationml/2006/main">
  <p:tag name="KSO_WM_BEAUTIFY_FLAG" val="#wm#"/>
  <p:tag name="KSO_WM_DIAGRAM_COLOR_MATCH_VALUE" val="{&quot;shape&quot;:{&quot;fill&quot;:{&quot;solid&quot;:{&quot;brightness&quot;:-0.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FORE_SCHEMECOLOR_INDEX" val="5"/>
  <p:tag name="KSO_WM_UNIT_FILL_FORE_SCHEMECOLOR_INDEX_BRIGHTNESS" val="-0.5"/>
  <p:tag name="KSO_WM_UNIT_FILL_TYPE" val="1"/>
  <p:tag name="KSO_WM_UNIT_HIGHLIGHT" val="0"/>
  <p:tag name="KSO_WM_UNIT_ID" val="diagram20231655_3*l_h_i*1_1_3"/>
  <p:tag name="KSO_WM_UNIT_INDEX" val="1_1_3"/>
  <p:tag name="KSO_WM_UNIT_LAYERLEVEL" val="1_1_1"/>
  <p:tag name="KSO_WM_UNIT_TYPE" val="l_h_i"/>
</p:tagLst>
</file>

<file path=ppt/tags/tag178.xml><?xml version="1.0" encoding="utf-8"?>
<p:tagLst xmlns:p="http://schemas.openxmlformats.org/presentationml/2006/main">
  <p:tag name="KSO_WM_BEAUTIFY_FLAG" val="#wm#"/>
  <p:tag name="KSO_WM_DIAGRAM_COLOR_MATCH_VALUE" val="{&quot;shape&quot;:{&quot;fill&quot;:{&quot;gradient&quot;:[{&quot;brightness&quot;:0.949999988079071,&quot;colorType&quot;:1,&quot;foreColorIndex&quot;:5,&quot;pos&quot;:0,&quot;transparency&quot;:1},{&quot;brightness&quot;:0.800000011920929,&quot;colorType&quot;:1,&quot;foreColorIndex&quot;:5,&quot;pos&quot;:1,&quot;transparency&quot;:0}],&quot;type&quot;:3},&quot;glow&quot;:{&quot;colorType&quot;:0},&quot;line&quot;:{&quot;gradient&quot;:[{&quot;brightness&quot;:0.800000011920929,&quot;colorType&quot;:1,&quot;foreColorIndex&quot;:5,&quot;pos&quot;:0,&quot;transparency&quot;:0},{&quot;brightness&quot;:0.4000000059604645,&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1_1"/>
  <p:tag name="KSO_WM_UNIT_INDEX" val="1_1_1"/>
  <p:tag name="KSO_WM_UNIT_LAYERLEVEL" val="1_1_1"/>
  <p:tag name="KSO_WM_UNIT_TYPE" val="l_h_i"/>
</p:tagLst>
</file>

<file path=ppt/tags/tag17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33000001311302185,&quot;transparency&quot;:0},{&quot;brightness&quot;:0.4000000059604645,&quot;colorType&quot;:1,&quot;foreColorIndex&quot;:5,&quot;pos&quot;:0,&quot;transparency&quot;:0},{&quot;brightness&quot;:-0.25,&quot;colorType&quot;:1,&quot;foreColorIndex&quot;:5,&quot;pos&quot;:1,&quot;transparency&quot;:0}],&quot;type&quot;:3},&quot;glow&quot;:{&quot;colorType&quot;:0},&quot;line&quot;:{&quot;type&quot;:0},&quot;shadow&quot;:{&quot;brightness&quot;:-0.25,&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1_2"/>
  <p:tag name="KSO_WM_UNIT_INDEX" val="1_1_2"/>
  <p:tag name="KSO_WM_UNIT_LAYERLEVEL" val="1_1_1"/>
  <p:tag name="KSO_WM_UNIT_TYPE" val="l_h_i"/>
</p:tagLst>
</file>

<file path=ppt/tags/tag18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f*1_1_1"/>
  <p:tag name="KSO_WM_UNIT_INDEX" val="1_1_1"/>
  <p:tag name="KSO_WM_UNIT_LAYERLEVEL" val="1_1_1"/>
  <p:tag name="KSO_WM_UNIT_NOCLEAR" val="0"/>
  <p:tag name="KSO_WM_UNIT_PRESET_TEXT" val="单击此处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18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182.xml><?xml version="1.0" encoding="utf-8"?>
<p:tagLst xmlns:p="http://schemas.openxmlformats.org/presentationml/2006/main">
  <p:tag name="KSO_WM_BEAUTIFY_FLAG" val="#wm#"/>
  <p:tag name="KSO_WM_DIAGRAM_COLOR_MATCH_VALUE" val="{&quot;shape&quot;:{&quot;fill&quot;:{&quot;solid&quot;:{&quot;brightness&quot;:-0.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FORE_SCHEMECOLOR_INDEX" val="5"/>
  <p:tag name="KSO_WM_UNIT_FILL_FORE_SCHEMECOLOR_INDEX_BRIGHTNESS" val="-0.5"/>
  <p:tag name="KSO_WM_UNIT_FILL_TYPE" val="1"/>
  <p:tag name="KSO_WM_UNIT_HIGHLIGHT" val="0"/>
  <p:tag name="KSO_WM_UNIT_ID" val="diagram20231655_3*l_h_i*1_2_3"/>
  <p:tag name="KSO_WM_UNIT_INDEX" val="1_2_3"/>
  <p:tag name="KSO_WM_UNIT_LAYERLEVEL" val="1_1_1"/>
  <p:tag name="KSO_WM_UNIT_TYPE" val="l_h_i"/>
</p:tagLst>
</file>

<file path=ppt/tags/tag183.xml><?xml version="1.0" encoding="utf-8"?>
<p:tagLst xmlns:p="http://schemas.openxmlformats.org/presentationml/2006/main">
  <p:tag name="KSO_WM_BEAUTIFY_FLAG" val="#wm#"/>
  <p:tag name="KSO_WM_DIAGRAM_COLOR_MATCH_VALUE" val="{&quot;shape&quot;:{&quot;fill&quot;:{&quot;gradient&quot;:[{&quot;brightness&quot;:0.949999988079071,&quot;colorType&quot;:1,&quot;foreColorIndex&quot;:5,&quot;pos&quot;:0,&quot;transparency&quot;:1},{&quot;brightness&quot;:0.800000011920929,&quot;colorType&quot;:1,&quot;foreColorIndex&quot;:5,&quot;pos&quot;:1,&quot;transparency&quot;:0}],&quot;type&quot;:3},&quot;glow&quot;:{&quot;colorType&quot;:0},&quot;line&quot;:{&quot;gradient&quot;:[{&quot;brightness&quot;:0.800000011920929,&quot;colorType&quot;:1,&quot;foreColorIndex&quot;:5,&quot;pos&quot;:0,&quot;transparency&quot;:0},{&quot;brightness&quot;:0.4000000059604645,&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2_1"/>
  <p:tag name="KSO_WM_UNIT_INDEX" val="1_2_1"/>
  <p:tag name="KSO_WM_UNIT_LAYERLEVEL" val="1_1_1"/>
  <p:tag name="KSO_WM_UNIT_TYPE" val="l_h_i"/>
</p:tagLst>
</file>

<file path=ppt/tags/tag18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33000001311302185,&quot;transparency&quot;:0},{&quot;brightness&quot;:0.4000000059604645,&quot;colorType&quot;:1,&quot;foreColorIndex&quot;:5,&quot;pos&quot;:0,&quot;transparency&quot;:0},{&quot;brightness&quot;:-0.25,&quot;colorType&quot;:1,&quot;foreColorIndex&quot;:5,&quot;pos&quot;:1,&quot;transparency&quot;:0}],&quot;type&quot;:3},&quot;glow&quot;:{&quot;colorType&quot;:0},&quot;line&quot;:{&quot;type&quot;:0},&quot;shadow&quot;:{&quot;brightness&quot;:-0.25,&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2_2"/>
  <p:tag name="KSO_WM_UNIT_INDEX" val="1_2_2"/>
  <p:tag name="KSO_WM_UNIT_LAYERLEVEL" val="1_1_1"/>
  <p:tag name="KSO_WM_UNIT_TYPE" val="l_h_i"/>
</p:tagLst>
</file>

<file path=ppt/tags/tag18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f*1_2_1"/>
  <p:tag name="KSO_WM_UNIT_INDEX" val="1_2_1"/>
  <p:tag name="KSO_WM_UNIT_LAYERLEVEL" val="1_1_1"/>
  <p:tag name="KSO_WM_UNIT_NOCLEAR" val="0"/>
  <p:tag name="KSO_WM_UNIT_PRESET_TEXT" val="单击此处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18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187.xml><?xml version="1.0" encoding="utf-8"?>
<p:tagLst xmlns:p="http://schemas.openxmlformats.org/presentationml/2006/main">
  <p:tag name="KSO_WM_BEAUTIFY_FLAG" val="#wm#"/>
  <p:tag name="KSO_WM_DIAGRAM_COLOR_MATCH_VALUE" val="{&quot;shape&quot;:{&quot;fill&quot;:{&quot;solid&quot;:{&quot;brightness&quot;:-0.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FORE_SCHEMECOLOR_INDEX" val="5"/>
  <p:tag name="KSO_WM_UNIT_FILL_FORE_SCHEMECOLOR_INDEX_BRIGHTNESS" val="-0.5"/>
  <p:tag name="KSO_WM_UNIT_FILL_TYPE" val="1"/>
  <p:tag name="KSO_WM_UNIT_HIGHLIGHT" val="0"/>
  <p:tag name="KSO_WM_UNIT_ID" val="diagram20231655_3*l_h_i*1_3_3"/>
  <p:tag name="KSO_WM_UNIT_INDEX" val="1_3_3"/>
  <p:tag name="KSO_WM_UNIT_LAYERLEVEL" val="1_1_1"/>
  <p:tag name="KSO_WM_UNIT_TYPE" val="l_h_i"/>
</p:tagLst>
</file>

<file path=ppt/tags/tag188.xml><?xml version="1.0" encoding="utf-8"?>
<p:tagLst xmlns:p="http://schemas.openxmlformats.org/presentationml/2006/main">
  <p:tag name="KSO_WM_BEAUTIFY_FLAG" val="#wm#"/>
  <p:tag name="KSO_WM_DIAGRAM_COLOR_MATCH_VALUE" val="{&quot;shape&quot;:{&quot;fill&quot;:{&quot;gradient&quot;:[{&quot;brightness&quot;:0.949999988079071,&quot;colorType&quot;:1,&quot;foreColorIndex&quot;:5,&quot;pos&quot;:0,&quot;transparency&quot;:1},{&quot;brightness&quot;:0.800000011920929,&quot;colorType&quot;:1,&quot;foreColorIndex&quot;:5,&quot;pos&quot;:1,&quot;transparency&quot;:0}],&quot;type&quot;:3},&quot;glow&quot;:{&quot;colorType&quot;:0},&quot;line&quot;:{&quot;gradient&quot;:[{&quot;brightness&quot;:0.800000011920929,&quot;colorType&quot;:1,&quot;foreColorIndex&quot;:5,&quot;pos&quot;:0,&quot;transparency&quot;:0},{&quot;brightness&quot;:0.4000000059604645,&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3_1"/>
  <p:tag name="KSO_WM_UNIT_INDEX" val="1_3_1"/>
  <p:tag name="KSO_WM_UNIT_LAYERLEVEL" val="1_1_1"/>
  <p:tag name="KSO_WM_UNIT_TYPE" val="l_h_i"/>
</p:tagLst>
</file>

<file path=ppt/tags/tag18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33000001311302185,&quot;transparency&quot;:0},{&quot;brightness&quot;:0.4000000059604645,&quot;colorType&quot;:1,&quot;foreColorIndex&quot;:5,&quot;pos&quot;:0,&quot;transparency&quot;:0},{&quot;brightness&quot;:-0.25,&quot;colorType&quot;:1,&quot;foreColorIndex&quot;:5,&quot;pos&quot;:1,&quot;transparency&quot;:0}],&quot;type&quot;:3},&quot;glow&quot;:{&quot;colorType&quot;:0},&quot;line&quot;:{&quot;type&quot;:0},&quot;shadow&quot;:{&quot;brightness&quot;:-0.25,&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3_2"/>
  <p:tag name="KSO_WM_UNIT_INDEX" val="1_3_2"/>
  <p:tag name="KSO_WM_UNIT_LAYERLEVEL" val="1_1_1"/>
  <p:tag name="KSO_WM_UNIT_TYPE" val="l_h_i"/>
</p:tagLst>
</file>

<file path=ppt/tags/tag19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f*1_3_1"/>
  <p:tag name="KSO_WM_UNIT_INDEX" val="1_3_1"/>
  <p:tag name="KSO_WM_UNIT_LAYERLEVEL" val="1_1_1"/>
  <p:tag name="KSO_WM_UNIT_NOCLEAR" val="0"/>
  <p:tag name="KSO_WM_UNIT_PRESET_TEXT" val="单击此处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19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a*1_3_1"/>
  <p:tag name="KSO_WM_UNIT_INDEX" val="1_3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192.xml><?xml version="1.0" encoding="utf-8"?>
<p:tagLst xmlns:p="http://schemas.openxmlformats.org/presentationml/2006/main">
  <p:tag name="KSO_WM_BEAUTIFY_FLAG" val="#wm#"/>
  <p:tag name="KSO_WM_DIAGRAM_COLOR_MATCH_VALUE" val="{&quot;shape&quot;:{&quot;fill&quot;:{&quot;solid&quot;:{&quot;brightness&quot;:-0.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FORE_SCHEMECOLOR_INDEX" val="5"/>
  <p:tag name="KSO_WM_UNIT_FILL_FORE_SCHEMECOLOR_INDEX_BRIGHTNESS" val="-0.5"/>
  <p:tag name="KSO_WM_UNIT_FILL_TYPE" val="1"/>
  <p:tag name="KSO_WM_UNIT_HIGHLIGHT" val="0"/>
  <p:tag name="KSO_WM_UNIT_ID" val="diagram20231655_3*l_h_i*1_4_3"/>
  <p:tag name="KSO_WM_UNIT_INDEX" val="1_4_3"/>
  <p:tag name="KSO_WM_UNIT_LAYERLEVEL" val="1_1_1"/>
  <p:tag name="KSO_WM_UNIT_TYPE" val="l_h_i"/>
</p:tagLst>
</file>

<file path=ppt/tags/tag193.xml><?xml version="1.0" encoding="utf-8"?>
<p:tagLst xmlns:p="http://schemas.openxmlformats.org/presentationml/2006/main">
  <p:tag name="KSO_WM_BEAUTIFY_FLAG" val="#wm#"/>
  <p:tag name="KSO_WM_DIAGRAM_COLOR_MATCH_VALUE" val="{&quot;shape&quot;:{&quot;fill&quot;:{&quot;gradient&quot;:[{&quot;brightness&quot;:0.949999988079071,&quot;colorType&quot;:1,&quot;foreColorIndex&quot;:5,&quot;pos&quot;:0,&quot;transparency&quot;:1},{&quot;brightness&quot;:0.800000011920929,&quot;colorType&quot;:1,&quot;foreColorIndex&quot;:5,&quot;pos&quot;:1,&quot;transparency&quot;:0}],&quot;type&quot;:3},&quot;glow&quot;:{&quot;colorType&quot;:0},&quot;line&quot;:{&quot;gradient&quot;:[{&quot;brightness&quot;:0.800000011920929,&quot;colorType&quot;:1,&quot;foreColorIndex&quot;:5,&quot;pos&quot;:0,&quot;transparency&quot;:0},{&quot;brightness&quot;:0.4000000059604645,&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4_1"/>
  <p:tag name="KSO_WM_UNIT_INDEX" val="1_4_1"/>
  <p:tag name="KSO_WM_UNIT_LAYERLEVEL" val="1_1_1"/>
  <p:tag name="KSO_WM_UNIT_TYPE" val="l_h_i"/>
</p:tagLst>
</file>

<file path=ppt/tags/tag19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33000001311302185,&quot;transparency&quot;:0},{&quot;brightness&quot;:0.4000000059604645,&quot;colorType&quot;:1,&quot;foreColorIndex&quot;:5,&quot;pos&quot;:0,&quot;transparency&quot;:0},{&quot;brightness&quot;:-0.25,&quot;colorType&quot;:1,&quot;foreColorIndex&quot;:5,&quot;pos&quot;:1,&quot;transparency&quot;:0}],&quot;type&quot;:3},&quot;glow&quot;:{&quot;colorType&quot;:0},&quot;line&quot;:{&quot;type&quot;:0},&quot;shadow&quot;:{&quot;brightness&quot;:-0.25,&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4_2"/>
  <p:tag name="KSO_WM_UNIT_INDEX" val="1_4_2"/>
  <p:tag name="KSO_WM_UNIT_LAYERLEVEL" val="1_1_1"/>
  <p:tag name="KSO_WM_UNIT_TYPE" val="l_h_i"/>
</p:tagLst>
</file>

<file path=ppt/tags/tag19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f*1_4_1"/>
  <p:tag name="KSO_WM_UNIT_INDEX" val="1_4_1"/>
  <p:tag name="KSO_WM_UNIT_LAYERLEVEL" val="1_1_1"/>
  <p:tag name="KSO_WM_UNIT_NOCLEAR" val="0"/>
  <p:tag name="KSO_WM_UNIT_PRESET_TEXT" val="单击此处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19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19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1"/>
  <p:tag name="KSO_WM_UNIT_INDEX" val="1_1_1"/>
  <p:tag name="KSO_WM_UNIT_LAYERLEVEL" val="1_1_1"/>
  <p:tag name="KSO_WM_UNIT_TYPE" val="l_h_i"/>
</p:tagLst>
</file>

<file path=ppt/tags/tag198.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2"/>
  <p:tag name="KSO_WM_UNIT_INDEX" val="1_1_2"/>
  <p:tag name="KSO_WM_UNIT_LAYERLEVEL" val="1_1_1"/>
  <p:tag name="KSO_WM_UNIT_TYPE" val="l_h_i"/>
</p:tagLst>
</file>

<file path=ppt/tags/tag19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20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1"/>
  <p:tag name="KSO_WM_UNIT_INDEX" val="1_2_1"/>
  <p:tag name="KSO_WM_UNIT_LAYERLEVEL" val="1_1_1"/>
  <p:tag name="KSO_WM_UNIT_LINE_FORE_SCHEMECOLOR_INDEX" val="7"/>
  <p:tag name="KSO_WM_UNIT_TYPE" val="l_h_i"/>
</p:tagLst>
</file>

<file path=ppt/tags/tag201.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2"/>
  <p:tag name="KSO_WM_UNIT_INDEX" val="1_2_2"/>
  <p:tag name="KSO_WM_UNIT_LAYERLEVEL" val="1_1_1"/>
  <p:tag name="KSO_WM_UNIT_TYPE" val="l_h_i"/>
</p:tagLst>
</file>

<file path=ppt/tags/tag20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20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1"/>
  <p:tag name="KSO_WM_UNIT_INDEX" val="1_3_1"/>
  <p:tag name="KSO_WM_UNIT_LAYERLEVEL" val="1_1_1"/>
  <p:tag name="KSO_WM_UNIT_TYPE" val="l_h_i"/>
</p:tagLst>
</file>

<file path=ppt/tags/tag20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205.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2"/>
  <p:tag name="KSO_WM_UNIT_INDEX" val="1_3_2"/>
  <p:tag name="KSO_WM_UNIT_LAYERLEVEL" val="1_1_1"/>
  <p:tag name="KSO_WM_UNIT_TYPE" val="l_h_i"/>
</p:tagLst>
</file>

<file path=ppt/tags/tag20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1"/>
  <p:tag name="KSO_WM_UNIT_INDEX" val="1_4_1"/>
  <p:tag name="KSO_WM_UNIT_LAYERLEVEL" val="1_1_1"/>
  <p:tag name="KSO_WM_UNIT_LINE_FORE_SCHEMECOLOR_INDEX" val="7"/>
  <p:tag name="KSO_WM_UNIT_TYPE" val="l_h_i"/>
</p:tagLst>
</file>

<file path=ppt/tags/tag207.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2"/>
  <p:tag name="KSO_WM_UNIT_INDEX" val="1_4_2"/>
  <p:tag name="KSO_WM_UNIT_LAYERLEVEL" val="1_1_1"/>
  <p:tag name="KSO_WM_UNIT_TYPE" val="l_h_i"/>
</p:tagLst>
</file>

<file path=ppt/tags/tag20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20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5*l_h_i*1_4_1"/>
  <p:tag name="KSO_WM_UNIT_INDEX" val="1_4_1"/>
  <p:tag name="KSO_WM_UNIT_LAYERLEVEL" val="1_1_1"/>
  <p:tag name="KSO_WM_UNIT_LINE_FORE_SCHEMECOLOR_INDEX" val="7"/>
  <p:tag name="KSO_WM_UNIT_TYPE" val="l_h_i"/>
</p:tagLst>
</file>

<file path=ppt/tags/tag210.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5*l_h_i*1_4_2"/>
  <p:tag name="KSO_WM_UNIT_INDEX" val="1_4_2"/>
  <p:tag name="KSO_WM_UNIT_LAYERLEVEL" val="1_1_1"/>
  <p:tag name="KSO_WM_UNIT_TYPE" val="l_h_i"/>
</p:tagLst>
</file>

<file path=ppt/tags/tag2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5*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21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5*l_h_i*1_5_1"/>
  <p:tag name="KSO_WM_UNIT_INDEX" val="1_5_1"/>
  <p:tag name="KSO_WM_UNIT_LAYERLEVEL" val="1_1_1"/>
  <p:tag name="KSO_WM_UNIT_TYPE" val="l_h_i"/>
</p:tagLst>
</file>

<file path=ppt/tags/tag213.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5*l_h_i*1_5_2"/>
  <p:tag name="KSO_WM_UNIT_INDEX" val="1_5_2"/>
  <p:tag name="KSO_WM_UNIT_LAYERLEVEL" val="1_1_1"/>
  <p:tag name="KSO_WM_UNIT_TYPE" val="l_h_i"/>
</p:tagLst>
</file>

<file path=ppt/tags/tag21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5*l_h_f*1_5_1"/>
  <p:tag name="KSO_WM_UNIT_INDEX" val="1_5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21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5*l_h_i*1_6_1"/>
  <p:tag name="KSO_WM_UNIT_INDEX" val="1_6_1"/>
  <p:tag name="KSO_WM_UNIT_LAYERLEVEL" val="1_1_1"/>
  <p:tag name="KSO_WM_UNIT_LINE_FORE_SCHEMECOLOR_INDEX" val="7"/>
  <p:tag name="KSO_WM_UNIT_TYPE" val="l_h_i"/>
</p:tagLst>
</file>

<file path=ppt/tags/tag216.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5*l_h_i*1_6_2"/>
  <p:tag name="KSO_WM_UNIT_INDEX" val="1_6_2"/>
  <p:tag name="KSO_WM_UNIT_LAYERLEVEL" val="1_1_1"/>
  <p:tag name="KSO_WM_UNIT_TYPE" val="l_h_i"/>
</p:tagLst>
</file>

<file path=ppt/tags/tag21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5*l_h_f*1_6_1"/>
  <p:tag name="KSO_WM_UNIT_INDEX" val="1_6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21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5*l_h_i*1_1_1"/>
  <p:tag name="KSO_WM_UNIT_INDEX" val="1_1_1"/>
  <p:tag name="KSO_WM_UNIT_LAYERLEVEL" val="1_1_1"/>
  <p:tag name="KSO_WM_UNIT_TYPE" val="l_h_i"/>
</p:tagLst>
</file>

<file path=ppt/tags/tag219.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5*l_h_i*1_1_2"/>
  <p:tag name="KSO_WM_UNIT_INDEX" val="1_1_2"/>
  <p:tag name="KSO_WM_UNIT_LAYERLEVEL" val="1_1_1"/>
  <p:tag name="KSO_WM_UNIT_TYPE" val="l_h_i"/>
</p:tagLst>
</file>

<file path=ppt/tags/tag22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5*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22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5*l_h_i*1_2_1"/>
  <p:tag name="KSO_WM_UNIT_INDEX" val="1_2_1"/>
  <p:tag name="KSO_WM_UNIT_LAYERLEVEL" val="1_1_1"/>
  <p:tag name="KSO_WM_UNIT_LINE_FORE_SCHEMECOLOR_INDEX" val="7"/>
  <p:tag name="KSO_WM_UNIT_TYPE" val="l_h_i"/>
</p:tagLst>
</file>

<file path=ppt/tags/tag222.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5*l_h_i*1_2_2"/>
  <p:tag name="KSO_WM_UNIT_INDEX" val="1_2_2"/>
  <p:tag name="KSO_WM_UNIT_LAYERLEVEL" val="1_1_1"/>
  <p:tag name="KSO_WM_UNIT_TYPE" val="l_h_i"/>
</p:tagLst>
</file>

<file path=ppt/tags/tag22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5*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22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5*l_h_i*1_3_1"/>
  <p:tag name="KSO_WM_UNIT_INDEX" val="1_3_1"/>
  <p:tag name="KSO_WM_UNIT_LAYERLEVEL" val="1_1_1"/>
  <p:tag name="KSO_WM_UNIT_TYPE" val="l_h_i"/>
</p:tagLst>
</file>

<file path=ppt/tags/tag225.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5*l_h_i*1_3_2"/>
  <p:tag name="KSO_WM_UNIT_INDEX" val="1_3_2"/>
  <p:tag name="KSO_WM_UNIT_LAYERLEVEL" val="1_1_1"/>
  <p:tag name="KSO_WM_UNIT_TYPE" val="l_h_i"/>
</p:tagLst>
</file>

<file path=ppt/tags/tag22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5*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22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800000011920929,&quot;colorType&quot;:1,&quot;foreColorIndex&quot;:5,&quot;pos&quot;:0,&quot;transparency&quot;:0.5},{&quot;brightness&quot;:0.6000000238418579,&quot;colorType&quot;:1,&quot;foreColorIndex&quot;:5,&quot;pos&quot;:1,&quot;transparency&quot;:0}],&quot;type&quot;:2},&quot;shadow&quot;:{&quot;brightness&quot;:0,&quot;colorType&quot;:1,&quot;foreColorIndex&quot;:5,&quot;transparency&quot;:0.89999997615814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3_3*l_h_i*1_1_1"/>
  <p:tag name="KSO_WM_UNIT_INDEX" val="1_1_1"/>
  <p:tag name="KSO_WM_UNIT_LAYERLEVEL" val="1_1_1"/>
  <p:tag name="KSO_WM_UNIT_TYPE" val="l_h_i"/>
</p:tagLst>
</file>

<file path=ppt/tags/tag22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5},&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1_2"/>
  <p:tag name="KSO_WM_UNIT_INDEX" val="1_1_2"/>
  <p:tag name="KSO_WM_UNIT_LAYERLEVEL" val="1_1_1"/>
  <p:tag name="KSO_WM_UNIT_LINE_FORE_SCHEMECOLOR_INDEX" val="5"/>
  <p:tag name="KSO_WM_UNIT_TYPE" val="l_h_i"/>
</p:tagLst>
</file>

<file path=ppt/tags/tag22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1_3"/>
  <p:tag name="KSO_WM_UNIT_INDEX" val="1_1_3"/>
  <p:tag name="KSO_WM_UNIT_LAYERLEVEL" val="1_1_1"/>
  <p:tag name="KSO_WM_UNIT_LINE_FORE_SCHEMECOLOR_INDEX" val="5"/>
  <p:tag name="KSO_WM_UNIT_TYPE" val="l_h_i"/>
</p:tagLst>
</file>

<file path=ppt/tags/tag23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23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05000000074505806,&quot;transparency&quot;:0.4000000059604645},{&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3"/>
  <p:tag name="KSO_WM_UNIT_TEXT_FILL_TYPE" val="3"/>
  <p:tag name="KSO_WM_UNIT_TYPE" val="l_h_a"/>
  <p:tag name="KSO_WM_UNIT_VALUE" val="10"/>
</p:tagLst>
</file>

<file path=ppt/tags/tag23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800000011920929,&quot;colorType&quot;:1,&quot;foreColorIndex&quot;:5,&quot;pos&quot;:0,&quot;transparency&quot;:0.5},{&quot;brightness&quot;:0.6000000238418579,&quot;colorType&quot;:1,&quot;foreColorIndex&quot;:5,&quot;pos&quot;:1,&quot;transparency&quot;:0}],&quot;type&quot;:2},&quot;shadow&quot;:{&quot;brightness&quot;:0,&quot;colorType&quot;:1,&quot;foreColorIndex&quot;:5,&quot;transparency&quot;:0.89999997615814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3_3*l_h_i*1_2_1"/>
  <p:tag name="KSO_WM_UNIT_INDEX" val="1_2_1"/>
  <p:tag name="KSO_WM_UNIT_LAYERLEVEL" val="1_1_1"/>
  <p:tag name="KSO_WM_UNIT_TYPE" val="l_h_i"/>
</p:tagLst>
</file>

<file path=ppt/tags/tag23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5},&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2_2"/>
  <p:tag name="KSO_WM_UNIT_INDEX" val="1_2_2"/>
  <p:tag name="KSO_WM_UNIT_LAYERLEVEL" val="1_1_1"/>
  <p:tag name="KSO_WM_UNIT_LINE_FORE_SCHEMECOLOR_INDEX" val="5"/>
  <p:tag name="KSO_WM_UNIT_TYPE" val="l_h_i"/>
</p:tagLst>
</file>

<file path=ppt/tags/tag23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2_3"/>
  <p:tag name="KSO_WM_UNIT_INDEX" val="1_2_3"/>
  <p:tag name="KSO_WM_UNIT_LAYERLEVEL" val="1_1_1"/>
  <p:tag name="KSO_WM_UNIT_LINE_FORE_SCHEMECOLOR_INDEX" val="5"/>
  <p:tag name="KSO_WM_UNIT_TYPE" val="l_h_i"/>
</p:tagLst>
</file>

<file path=ppt/tags/tag23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23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05000000074505806,&quot;transparency&quot;:0.4000000059604645},{&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3"/>
  <p:tag name="KSO_WM_UNIT_TEXT_FILL_TYPE" val="3"/>
  <p:tag name="KSO_WM_UNIT_TYPE" val="l_h_a"/>
  <p:tag name="KSO_WM_UNIT_VALUE" val="10"/>
</p:tagLst>
</file>

<file path=ppt/tags/tag23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800000011920929,&quot;colorType&quot;:1,&quot;foreColorIndex&quot;:5,&quot;pos&quot;:0,&quot;transparency&quot;:0.5},{&quot;brightness&quot;:0.6000000238418579,&quot;colorType&quot;:1,&quot;foreColorIndex&quot;:5,&quot;pos&quot;:1,&quot;transparency&quot;:0}],&quot;type&quot;:2},&quot;shadow&quot;:{&quot;brightness&quot;:0,&quot;colorType&quot;:1,&quot;foreColorIndex&quot;:5,&quot;transparency&quot;:0.89999997615814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3_3*l_h_i*1_3_1"/>
  <p:tag name="KSO_WM_UNIT_INDEX" val="1_3_1"/>
  <p:tag name="KSO_WM_UNIT_LAYERLEVEL" val="1_1_1"/>
  <p:tag name="KSO_WM_UNIT_TYPE" val="l_h_i"/>
</p:tagLst>
</file>

<file path=ppt/tags/tag23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5},&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3_2"/>
  <p:tag name="KSO_WM_UNIT_INDEX" val="1_3_2"/>
  <p:tag name="KSO_WM_UNIT_LAYERLEVEL" val="1_1_1"/>
  <p:tag name="KSO_WM_UNIT_LINE_FORE_SCHEMECOLOR_INDEX" val="5"/>
  <p:tag name="KSO_WM_UNIT_TYPE" val="l_h_i"/>
</p:tagLst>
</file>

<file path=ppt/tags/tag23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3_3"/>
  <p:tag name="KSO_WM_UNIT_INDEX" val="1_3_3"/>
  <p:tag name="KSO_WM_UNIT_LAYERLEVEL" val="1_1_1"/>
  <p:tag name="KSO_WM_UNIT_LINE_FORE_SCHEMECOLOR_INDEX" val="5"/>
  <p:tag name="KSO_WM_UNIT_TYPE" val="l_h_i"/>
</p:tagLst>
</file>

<file path=ppt/tags/tag24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24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05000000074505806,&quot;transparency&quot;:0.4000000059604645},{&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a*1_3_1"/>
  <p:tag name="KSO_WM_UNIT_INDEX" val="1_3_1"/>
  <p:tag name="KSO_WM_UNIT_ISCONTENTSTITLE" val="0"/>
  <p:tag name="KSO_WM_UNIT_ISNUMDGMTITLE" val="0"/>
  <p:tag name="KSO_WM_UNIT_LAYERLEVEL" val="1_1_1"/>
  <p:tag name="KSO_WM_UNIT_NOCLEAR" val="0"/>
  <p:tag name="KSO_WM_UNIT_PRESET_TEXT" val="添加标题"/>
  <p:tag name="KSO_WM_UNIT_TEXT_FILL_FORE_SCHEMECOLOR_INDEX" val="3"/>
  <p:tag name="KSO_WM_UNIT_TEXT_FILL_TYPE" val="3"/>
  <p:tag name="KSO_WM_UNIT_TYPE" val="l_h_a"/>
  <p:tag name="KSO_WM_UNIT_VALUE" val="10"/>
</p:tagLst>
</file>

<file path=ppt/tags/tag24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800000011920929,&quot;colorType&quot;:1,&quot;foreColorIndex&quot;:5,&quot;pos&quot;:0,&quot;transparency&quot;:0.5},{&quot;brightness&quot;:0.6000000238418579,&quot;colorType&quot;:1,&quot;foreColorIndex&quot;:5,&quot;pos&quot;:1,&quot;transparency&quot;:0}],&quot;type&quot;:2},&quot;shadow&quot;:{&quot;brightness&quot;:0,&quot;colorType&quot;:1,&quot;foreColorIndex&quot;:5,&quot;transparency&quot;:0.89999997615814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3_3*l_h_i*1_4_1"/>
  <p:tag name="KSO_WM_UNIT_INDEX" val="1_4_1"/>
  <p:tag name="KSO_WM_UNIT_LAYERLEVEL" val="1_1_1"/>
  <p:tag name="KSO_WM_UNIT_TYPE" val="l_h_i"/>
</p:tagLst>
</file>

<file path=ppt/tags/tag24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5},&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4_2"/>
  <p:tag name="KSO_WM_UNIT_INDEX" val="1_4_2"/>
  <p:tag name="KSO_WM_UNIT_LAYERLEVEL" val="1_1_1"/>
  <p:tag name="KSO_WM_UNIT_LINE_FORE_SCHEMECOLOR_INDEX" val="5"/>
  <p:tag name="KSO_WM_UNIT_TYPE" val="l_h_i"/>
</p:tagLst>
</file>

<file path=ppt/tags/tag24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4_3"/>
  <p:tag name="KSO_WM_UNIT_INDEX" val="1_4_3"/>
  <p:tag name="KSO_WM_UNIT_LAYERLEVEL" val="1_1_1"/>
  <p:tag name="KSO_WM_UNIT_LINE_FORE_SCHEMECOLOR_INDEX" val="5"/>
  <p:tag name="KSO_WM_UNIT_TYPE" val="l_h_i"/>
</p:tagLst>
</file>

<file path=ppt/tags/tag24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24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05000000074505806,&quot;transparency&quot;:0.4000000059604645},{&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3"/>
  <p:tag name="KSO_WM_UNIT_TEXT_FILL_TYPE" val="3"/>
  <p:tag name="KSO_WM_UNIT_TYPE" val="l_h_a"/>
  <p:tag name="KSO_WM_UNIT_VALUE" val="10"/>
</p:tagLst>
</file>

<file path=ppt/tags/tag247.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1"/>
  <p:tag name="KSO_WM_UNIT_CONTENT_GROUP_TYPE" val="contentchip"/>
  <p:tag name="KSO_WM_UNIT_DIAGRAM_ISNUMVISUAL" val="0"/>
  <p:tag name="KSO_WM_UNIT_DIAGRAM_ISREFERUNIT" val="0"/>
  <p:tag name="KSO_WM_UNIT_HIGHLIGHT" val="0"/>
  <p:tag name="KSO_WM_UNIT_ID" val="custom20230916_7*e*1"/>
  <p:tag name="KSO_WM_UNIT_INDEX" val="1"/>
  <p:tag name="KSO_WM_UNIT_LAYERLEVEL" val="1"/>
  <p:tag name="KSO_WM_UNIT_NOCLEAR" val="0"/>
  <p:tag name="KSO_WM_UNIT_PRESET_TEXT" val="04"/>
  <p:tag name="KSO_WM_UNIT_TYPE" val="e"/>
  <p:tag name="KSO_WM_UNIT_VALUE" val="6"/>
</p:tagLst>
</file>

<file path=ppt/tags/tag248.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0"/>
  <p:tag name="KSO_WM_UNIT_CONTENT_GROUP_TYPE" val="contentchip"/>
  <p:tag name="KSO_WM_UNIT_DIAGRAM_ISNUMVISUAL" val="0"/>
  <p:tag name="KSO_WM_UNIT_DIAGRAM_ISREFERUNIT" val="0"/>
  <p:tag name="KSO_WM_UNIT_HIGHLIGHT" val="0"/>
  <p:tag name="KSO_WM_UNIT_ID" val="custom20230916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249.xml><?xml version="1.0" encoding="utf-8"?>
<p:tagLst xmlns:p="http://schemas.openxmlformats.org/presentationml/2006/main">
  <p:tag name="KSO_WM_BEAUTIFY_FLAG" val="#wm#"/>
  <p:tag name="KSO_WM_SLIDE_CONTENT_AREA" val="{&quot;left&quot;:&quot;206.6&quot;,&quot;top&quot;:&quot;98&quot;,&quot;width&quot;:&quot;576.4&quot;,&quot;height&quot;:&quot;343.95&quot;}"/>
  <p:tag name="KSO_WM_SLIDE_ID" val="custom20230916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916"/>
  <p:tag name="KSO_WM_TEMPLATE_MASTER_TYPE" val="0"/>
  <p:tag name="KSO_WM_TEMPLATE_SUBCATEGORY" val="29"/>
</p:tagLst>
</file>

<file path=ppt/tags/tag250.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57">
      <a:dk1>
        <a:srgbClr val="000000"/>
      </a:dk1>
      <a:lt1>
        <a:srgbClr val="FFFFFF"/>
      </a:lt1>
      <a:dk2>
        <a:srgbClr val="421B00"/>
      </a:dk2>
      <a:lt2>
        <a:srgbClr val="FFF0E7"/>
      </a:lt2>
      <a:accent1>
        <a:srgbClr val="FF6600"/>
      </a:accent1>
      <a:accent2>
        <a:srgbClr val="53A6EB"/>
      </a:accent2>
      <a:accent3>
        <a:srgbClr val="45CB98"/>
      </a:accent3>
      <a:accent4>
        <a:srgbClr val="FFB03B"/>
      </a:accent4>
      <a:accent5>
        <a:srgbClr val="EC5E3C"/>
      </a:accent5>
      <a:accent6>
        <a:srgbClr val="EC4A7C"/>
      </a:accent6>
      <a:hlink>
        <a:srgbClr val="0563C1"/>
      </a:hlink>
      <a:folHlink>
        <a:srgbClr val="954D72"/>
      </a:folHlink>
    </a:clrScheme>
    <a:fontScheme name="自定义 3">
      <a:majorFont>
        <a:latin typeface="微软雅黑"/>
        <a:ea typeface="微软雅黑"/>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16</Slides>
  <Notes>2</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16</vt:i4>
      </vt:variant>
    </vt:vector>
  </HeadingPairs>
  <TitlesOfParts>
    <vt:vector baseType="lpstr" size="23">
      <vt:lpstr>Arial</vt:lpstr>
      <vt:lpstr>Calibri</vt:lpstr>
      <vt:lpstr>微软雅黑</vt:lpstr>
      <vt:lpstr>Wingdings</vt:lpstr>
      <vt:lpstr>Calibri Light</vt:lpstr>
      <vt:lpstr>+中文正文</vt:lpstr>
      <vt:lpstr>Office Theme</vt:lpstr>
      <vt:lpstr>铬矿生态环境保护与修复技术研究</vt:lpstr>
      <vt:lpstr>目录</vt:lpstr>
      <vt:lpstr>添加章节标题</vt:lpstr>
      <vt:lpstr>铬矿生态环境保护的重要性</vt:lpstr>
      <vt:lpstr>PowerPoint Presentation</vt:lpstr>
      <vt:lpstr>铬矿资源的开采对环境的影响</vt:lpstr>
      <vt:lpstr>保护铬矿生态环境的必要性</vt:lpstr>
      <vt:lpstr>国内外研究现状及发展趋势</vt:lpstr>
      <vt:lpstr>铬矿生态环境保护与修复技术的研究内容</vt:lpstr>
      <vt:lpstr>PowerPoint Presentation</vt:lpstr>
      <vt:lpstr>铬矿生态环境的监测与评估</vt:lpstr>
      <vt:lpstr>铬矿生态环境的保护措施</vt:lpstr>
      <vt:lpstr>铬矿生态环境的修复技术</vt:lpstr>
      <vt:lpstr>修复效果的评估与监测</vt:lpstr>
      <vt:lpstr>铬矿生态环境保护与修复技术的实践应用</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2024-09-14T00:03:59.026</cp:lastPrinted>
  <dcterms:created xsi:type="dcterms:W3CDTF">2024-09-13T16:03:59Z</dcterms:created>
  <dcterms:modified xsi:type="dcterms:W3CDTF">2024-09-13T16:04:01Z</dcterms:modified>
</cp:coreProperties>
</file>