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FF93D-8F02-4EF3-8DD3-A936D009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1C1C6-1A20-41A9-BA5E-0EFDE2D6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1F9A-EBFB-4CE8-B664-F0BDC343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8B7E8-22F3-4CC2-BDA8-77E9B76C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2DFE9-0904-4527-9298-7ACAD2A3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8E93D-7743-4EE6-A5F4-2985B550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3A59D-0971-4F06-A18B-0EACB807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713A7-1CBC-4428-B834-EC4CFBA13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421E0-674F-4218-A22C-AAC0EC89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CAD2F-D2DB-4F8A-BAAD-61328530A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60BA2-671F-444E-BEFD-CF40080DD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0131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新颖护理课件题目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介绍新颖护理课件题目的背景、目的和意义，为后续内容打下基础。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行业面临着越来越多的挑战和机遇。为了提高护理服务的质量和效率，需要不断更新护理知识，加强护理人员的培训和教育。因此，新颖护理课件题目应运而生，旨在为护理人员提供更加全面、实用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新颖护理课件题目是指针对护理行业的特点和需求，采用现代化的教育技术手段，以多媒体、网络等为载体，将护理知识、技能、案例等内容进行整合、优化，形成具有创新性和实用性的护理课件。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颖护理课件题目不仅注重知识的传授，更强调能力的培养和实践的指导。它以问题为导向，以案例为基础，通过模拟真实情境、角色扮演等方式，让学习者在实践中掌握知识和技能，提高解决实际问题的能力。同时，新颖护理课件题目还注重学习者的个性化需求，提供多样化的学习资源和方式，满足不同层次、不同需求的护理人员的学习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以患者为中心，提供全面、全程的护理服务。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关注患者的心理、社会和情感需求，尊重患者的尊严和权利。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人性化护理原则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注重预防保健，通过健康教育和健康促进来预防疾病的发生。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遵循科学理论，结合实际情况，提供切实可行的护理方案。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科学性与实用性相结合原则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包括生命体征监测、给药、输液、注射等基本操作技能。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护理技术革新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针对不同疾病和科室的特殊护理操作技术，如急救护理、重症监护等。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关注护理领域的新技术和新方法，提高护理效率和患者舒适度。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尊重患者的自主权、不伤害、有利和公正等原则。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遵守国家相关法律法规，保护患者的权益。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明确护理人员的职业责任和行为规范，维护职业形象。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创新护理技术是新颖护理实践的核心，它包括引入新的护理方法和工具，以提高护理效率和病人满意度。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新的护理技术也不断涌现。例如，利用机器人技术进行日常护理工作，如喂食、翻身等，可以减轻护士的工作负担，提高工作效率。此外，远程护理技术如远程监控、远程诊断等，可以让患者在家中就能得到专业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https://d.book118.com/278000131074006026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2024-09-03T22:06:57.820</cp:lastPrinted>
  <dcterms:created xsi:type="dcterms:W3CDTF">2024-09-03T14:06:57Z</dcterms:created>
  <dcterms:modified xsi:type="dcterms:W3CDTF">2024-09-03T14:06:59Z</dcterms:modified>
</cp:coreProperties>
</file>